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61" r:id="rId4"/>
    <p:sldId id="259" r:id="rId5"/>
    <p:sldId id="262" r:id="rId6"/>
    <p:sldId id="263" r:id="rId7"/>
    <p:sldId id="264" r:id="rId8"/>
    <p:sldId id="265" r:id="rId9"/>
    <p:sldId id="266" r:id="rId10"/>
    <p:sldId id="258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82" r:id="rId19"/>
    <p:sldId id="275" r:id="rId20"/>
    <p:sldId id="276" r:id="rId21"/>
    <p:sldId id="277" r:id="rId22"/>
    <p:sldId id="278" r:id="rId23"/>
    <p:sldId id="279" r:id="rId24"/>
    <p:sldId id="283" r:id="rId25"/>
    <p:sldId id="280" r:id="rId26"/>
    <p:sldId id="281" r:id="rId2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6834"/>
    <a:srgbClr val="385185"/>
    <a:srgbClr val="EBEBEB"/>
    <a:srgbClr val="39A0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3103"/>
  </p:normalViewPr>
  <p:slideViewPr>
    <p:cSldViewPr snapToGrid="0" snapToObjects="1">
      <p:cViewPr varScale="1">
        <p:scale>
          <a:sx n="119" d="100"/>
          <a:sy n="119" d="100"/>
        </p:scale>
        <p:origin x="2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09AFB5-69B9-4445-B8A4-259FF2C27D94}" type="doc">
      <dgm:prSet loTypeId="urn:microsoft.com/office/officeart/2005/8/layout/orgChart1" loCatId="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8353465E-F3E6-D848-9D05-A44F29EE7450}">
      <dgm:prSet phldrT="[Текст]"/>
      <dgm:spPr/>
      <dgm:t>
        <a:bodyPr/>
        <a:lstStyle/>
        <a:p>
          <a:r>
            <a:rPr lang="ru-RU" b="1" dirty="0" smtClean="0"/>
            <a:t>Языки</a:t>
          </a:r>
          <a:r>
            <a:rPr lang="ru-RU" b="1" baseline="0" dirty="0" smtClean="0"/>
            <a:t> программирования</a:t>
          </a:r>
          <a:endParaRPr lang="ru-RU" b="1" dirty="0"/>
        </a:p>
      </dgm:t>
    </dgm:pt>
    <dgm:pt modelId="{5419FC76-F127-1349-A82E-C18E882AC9E1}" type="parTrans" cxnId="{DD7A02DF-0298-BF43-A7DD-B98AC54666EA}">
      <dgm:prSet/>
      <dgm:spPr/>
      <dgm:t>
        <a:bodyPr/>
        <a:lstStyle/>
        <a:p>
          <a:endParaRPr lang="ru-RU"/>
        </a:p>
      </dgm:t>
    </dgm:pt>
    <dgm:pt modelId="{7A40FA1D-0848-9C42-AB6E-6E60ABEF7F22}" type="sibTrans" cxnId="{DD7A02DF-0298-BF43-A7DD-B98AC54666EA}">
      <dgm:prSet/>
      <dgm:spPr/>
      <dgm:t>
        <a:bodyPr/>
        <a:lstStyle/>
        <a:p>
          <a:endParaRPr lang="ru-RU"/>
        </a:p>
      </dgm:t>
    </dgm:pt>
    <dgm:pt modelId="{D3DBCF67-1A2C-5942-979C-B4722DB74E3C}">
      <dgm:prSet phldrT="[Текст]" custT="1"/>
      <dgm:spPr/>
      <dgm:t>
        <a:bodyPr/>
        <a:lstStyle/>
        <a:p>
          <a:endParaRPr lang="en-US" sz="1400" b="1" dirty="0" smtClean="0"/>
        </a:p>
        <a:p>
          <a:r>
            <a:rPr lang="ru-RU" sz="1800" b="1" dirty="0" smtClean="0"/>
            <a:t>Компилируемые:</a:t>
          </a:r>
        </a:p>
        <a:p>
          <a:r>
            <a:rPr lang="ru-RU" sz="1800" dirty="0" smtClean="0"/>
            <a:t>С</a:t>
          </a:r>
          <a:r>
            <a:rPr lang="en-US" sz="1800" dirty="0" smtClean="0"/>
            <a:t>\C++,</a:t>
          </a:r>
          <a:r>
            <a:rPr lang="en-US" sz="1800" baseline="0" dirty="0" smtClean="0"/>
            <a:t> </a:t>
          </a:r>
          <a:r>
            <a:rPr lang="en-US" sz="1800" dirty="0" smtClean="0"/>
            <a:t>Delphi,</a:t>
          </a:r>
          <a:r>
            <a:rPr lang="en-US" sz="1800" baseline="0" dirty="0" smtClean="0"/>
            <a:t> </a:t>
          </a:r>
          <a:r>
            <a:rPr lang="en-US" sz="1800" dirty="0" smtClean="0"/>
            <a:t>D,</a:t>
          </a:r>
          <a:r>
            <a:rPr lang="en-US" sz="1800" baseline="0" dirty="0" smtClean="0"/>
            <a:t> </a:t>
          </a:r>
          <a:r>
            <a:rPr lang="en-US" sz="1800" dirty="0" smtClean="0"/>
            <a:t>Haskell, Go, Rust, VB</a:t>
          </a:r>
          <a:r>
            <a:rPr lang="mr-IN" sz="1800" dirty="0" smtClean="0"/>
            <a:t>…</a:t>
          </a:r>
          <a:endParaRPr lang="en-US" sz="1800" dirty="0" smtClean="0"/>
        </a:p>
        <a:p>
          <a:endParaRPr lang="ru-RU" sz="1200" dirty="0"/>
        </a:p>
      </dgm:t>
    </dgm:pt>
    <dgm:pt modelId="{F97C4AEF-C301-4148-A63F-D7EAC311E930}" type="parTrans" cxnId="{3D625BB2-7F36-C843-9307-1F17A0072678}">
      <dgm:prSet/>
      <dgm:spPr/>
      <dgm:t>
        <a:bodyPr/>
        <a:lstStyle/>
        <a:p>
          <a:endParaRPr lang="ru-RU"/>
        </a:p>
      </dgm:t>
    </dgm:pt>
    <dgm:pt modelId="{22227230-5BD4-4747-AB6F-FB3397B51995}" type="sibTrans" cxnId="{3D625BB2-7F36-C843-9307-1F17A0072678}">
      <dgm:prSet/>
      <dgm:spPr/>
      <dgm:t>
        <a:bodyPr/>
        <a:lstStyle/>
        <a:p>
          <a:endParaRPr lang="ru-RU"/>
        </a:p>
      </dgm:t>
    </dgm:pt>
    <dgm:pt modelId="{A214B642-E4C8-8D40-ABDE-6875A2A5E441}">
      <dgm:prSet phldrT="[Текст]"/>
      <dgm:spPr/>
      <dgm:t>
        <a:bodyPr/>
        <a:lstStyle/>
        <a:p>
          <a:r>
            <a:rPr lang="en-US" b="1" dirty="0" smtClean="0"/>
            <a:t>JIT </a:t>
          </a:r>
          <a:r>
            <a:rPr lang="mr-IN" b="1" dirty="0" smtClean="0"/>
            <a:t>–</a:t>
          </a:r>
          <a:r>
            <a:rPr lang="en-US" b="1" dirty="0" smtClean="0"/>
            <a:t> </a:t>
          </a:r>
          <a:r>
            <a:rPr lang="ru-RU" b="1" dirty="0" smtClean="0"/>
            <a:t>компиляция</a:t>
          </a:r>
          <a:r>
            <a:rPr lang="en-US" b="1" dirty="0" smtClean="0"/>
            <a:t>:</a:t>
          </a:r>
        </a:p>
        <a:p>
          <a:r>
            <a:rPr lang="en-US" dirty="0" smtClean="0"/>
            <a:t>Java,</a:t>
          </a:r>
          <a:r>
            <a:rPr lang="en-US" baseline="0" dirty="0" smtClean="0"/>
            <a:t> C#, </a:t>
          </a:r>
          <a:r>
            <a:rPr lang="en-US" baseline="0" dirty="0" err="1" smtClean="0"/>
            <a:t>Erlang</a:t>
          </a:r>
          <a:r>
            <a:rPr lang="en-US" baseline="0" dirty="0" smtClean="0"/>
            <a:t>, Python</a:t>
          </a:r>
          <a:endParaRPr lang="ru-RU" dirty="0"/>
        </a:p>
      </dgm:t>
    </dgm:pt>
    <dgm:pt modelId="{3EDA328B-37E3-454C-BCA0-6EE796514908}" type="parTrans" cxnId="{B3EFEB76-ADF4-0F43-9C9D-AC4E65260889}">
      <dgm:prSet/>
      <dgm:spPr/>
      <dgm:t>
        <a:bodyPr/>
        <a:lstStyle/>
        <a:p>
          <a:endParaRPr lang="ru-RU"/>
        </a:p>
      </dgm:t>
    </dgm:pt>
    <dgm:pt modelId="{6790807A-6B37-7142-9111-FB37D22BB9E3}" type="sibTrans" cxnId="{B3EFEB76-ADF4-0F43-9C9D-AC4E65260889}">
      <dgm:prSet/>
      <dgm:spPr/>
      <dgm:t>
        <a:bodyPr/>
        <a:lstStyle/>
        <a:p>
          <a:endParaRPr lang="ru-RU"/>
        </a:p>
      </dgm:t>
    </dgm:pt>
    <dgm:pt modelId="{ED8D691D-5974-6F47-A6BF-722CEA3D1652}">
      <dgm:prSet phldrT="[Текст]"/>
      <dgm:spPr/>
      <dgm:t>
        <a:bodyPr/>
        <a:lstStyle/>
        <a:p>
          <a:r>
            <a:rPr lang="ru-RU" b="1" dirty="0" smtClean="0"/>
            <a:t>Интерпретируемые</a:t>
          </a:r>
          <a:r>
            <a:rPr lang="en-US" b="1" dirty="0" smtClean="0"/>
            <a:t>:</a:t>
          </a:r>
        </a:p>
        <a:p>
          <a:r>
            <a:rPr lang="en-US" dirty="0" smtClean="0"/>
            <a:t>PHP,</a:t>
          </a:r>
          <a:r>
            <a:rPr lang="en-US" baseline="0" dirty="0" smtClean="0"/>
            <a:t> Ruby, Perl</a:t>
          </a:r>
          <a:r>
            <a:rPr lang="mr-IN" baseline="0" dirty="0" smtClean="0"/>
            <a:t>…</a:t>
          </a:r>
          <a:endParaRPr lang="ru-RU" dirty="0"/>
        </a:p>
      </dgm:t>
    </dgm:pt>
    <dgm:pt modelId="{8D349F2B-BE27-5146-9AB8-730405D80659}" type="parTrans" cxnId="{CC0B71E7-FB11-964A-9408-BDED478564C8}">
      <dgm:prSet/>
      <dgm:spPr/>
      <dgm:t>
        <a:bodyPr/>
        <a:lstStyle/>
        <a:p>
          <a:endParaRPr lang="ru-RU"/>
        </a:p>
      </dgm:t>
    </dgm:pt>
    <dgm:pt modelId="{082267EF-AD8B-734F-B554-391C21E062D8}" type="sibTrans" cxnId="{CC0B71E7-FB11-964A-9408-BDED478564C8}">
      <dgm:prSet/>
      <dgm:spPr/>
      <dgm:t>
        <a:bodyPr/>
        <a:lstStyle/>
        <a:p>
          <a:endParaRPr lang="ru-RU"/>
        </a:p>
      </dgm:t>
    </dgm:pt>
    <dgm:pt modelId="{4CD07F7A-8C7A-2A41-88CE-F5D4444E3AB1}" type="pres">
      <dgm:prSet presAssocID="{8409AFB5-69B9-4445-B8A4-259FF2C27D9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5AC4A086-4416-FD4A-859D-0339CD349BC1}" type="pres">
      <dgm:prSet presAssocID="{8353465E-F3E6-D848-9D05-A44F29EE7450}" presName="hierRoot1" presStyleCnt="0">
        <dgm:presLayoutVars>
          <dgm:hierBranch val="init"/>
        </dgm:presLayoutVars>
      </dgm:prSet>
      <dgm:spPr/>
    </dgm:pt>
    <dgm:pt modelId="{4279D675-C026-1543-996E-5F03B9FF9DD9}" type="pres">
      <dgm:prSet presAssocID="{8353465E-F3E6-D848-9D05-A44F29EE7450}" presName="rootComposite1" presStyleCnt="0"/>
      <dgm:spPr/>
    </dgm:pt>
    <dgm:pt modelId="{FAFBBD51-D752-544E-A999-0B57D0F59E5F}" type="pres">
      <dgm:prSet presAssocID="{8353465E-F3E6-D848-9D05-A44F29EE7450}" presName="rootText1" presStyleLbl="node0" presStyleIdx="0" presStyleCnt="1" custScaleX="207642" custScaleY="11091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4AC2BBDB-21A7-3843-A293-6156542463E4}" type="pres">
      <dgm:prSet presAssocID="{8353465E-F3E6-D848-9D05-A44F29EE7450}" presName="rootConnector1" presStyleLbl="node1" presStyleIdx="0" presStyleCnt="0"/>
      <dgm:spPr/>
      <dgm:t>
        <a:bodyPr/>
        <a:lstStyle/>
        <a:p>
          <a:endParaRPr lang="ru-RU"/>
        </a:p>
      </dgm:t>
    </dgm:pt>
    <dgm:pt modelId="{DD268CD8-C689-EE41-A9BD-930DDAA3034F}" type="pres">
      <dgm:prSet presAssocID="{8353465E-F3E6-D848-9D05-A44F29EE7450}" presName="hierChild2" presStyleCnt="0"/>
      <dgm:spPr/>
    </dgm:pt>
    <dgm:pt modelId="{57A950C7-F0B8-2242-A301-1934CAEF1A7B}" type="pres">
      <dgm:prSet presAssocID="{F97C4AEF-C301-4148-A63F-D7EAC311E930}" presName="Name37" presStyleLbl="parChTrans1D2" presStyleIdx="0" presStyleCnt="3"/>
      <dgm:spPr/>
      <dgm:t>
        <a:bodyPr/>
        <a:lstStyle/>
        <a:p>
          <a:endParaRPr lang="ru-RU"/>
        </a:p>
      </dgm:t>
    </dgm:pt>
    <dgm:pt modelId="{5721069C-CF5A-654B-A5F7-9FDD13F0EDCE}" type="pres">
      <dgm:prSet presAssocID="{D3DBCF67-1A2C-5942-979C-B4722DB74E3C}" presName="hierRoot2" presStyleCnt="0">
        <dgm:presLayoutVars>
          <dgm:hierBranch val="init"/>
        </dgm:presLayoutVars>
      </dgm:prSet>
      <dgm:spPr/>
    </dgm:pt>
    <dgm:pt modelId="{3F93E7A0-8F74-F54F-ABD0-BE66CE402B52}" type="pres">
      <dgm:prSet presAssocID="{D3DBCF67-1A2C-5942-979C-B4722DB74E3C}" presName="rootComposite" presStyleCnt="0"/>
      <dgm:spPr/>
    </dgm:pt>
    <dgm:pt modelId="{ECCA4A84-53C1-824E-B41F-B05BD7958B73}" type="pres">
      <dgm:prSet presAssocID="{D3DBCF67-1A2C-5942-979C-B4722DB74E3C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4041F3CB-8F5E-CF44-8529-AB7AA9C54A49}" type="pres">
      <dgm:prSet presAssocID="{D3DBCF67-1A2C-5942-979C-B4722DB74E3C}" presName="rootConnector" presStyleLbl="node2" presStyleIdx="0" presStyleCnt="3"/>
      <dgm:spPr/>
      <dgm:t>
        <a:bodyPr/>
        <a:lstStyle/>
        <a:p>
          <a:endParaRPr lang="ru-RU"/>
        </a:p>
      </dgm:t>
    </dgm:pt>
    <dgm:pt modelId="{E206F904-78DE-664C-A0ED-8FE8779617D9}" type="pres">
      <dgm:prSet presAssocID="{D3DBCF67-1A2C-5942-979C-B4722DB74E3C}" presName="hierChild4" presStyleCnt="0"/>
      <dgm:spPr/>
    </dgm:pt>
    <dgm:pt modelId="{5674A749-9DA3-0942-8E2B-A8A3CF14F089}" type="pres">
      <dgm:prSet presAssocID="{D3DBCF67-1A2C-5942-979C-B4722DB74E3C}" presName="hierChild5" presStyleCnt="0"/>
      <dgm:spPr/>
    </dgm:pt>
    <dgm:pt modelId="{671A077A-9F85-4F40-BB31-3EEF7E72969D}" type="pres">
      <dgm:prSet presAssocID="{3EDA328B-37E3-454C-BCA0-6EE796514908}" presName="Name37" presStyleLbl="parChTrans1D2" presStyleIdx="1" presStyleCnt="3"/>
      <dgm:spPr/>
      <dgm:t>
        <a:bodyPr/>
        <a:lstStyle/>
        <a:p>
          <a:endParaRPr lang="ru-RU"/>
        </a:p>
      </dgm:t>
    </dgm:pt>
    <dgm:pt modelId="{28F7B5A9-5DB0-C44C-9F34-2888E915D020}" type="pres">
      <dgm:prSet presAssocID="{A214B642-E4C8-8D40-ABDE-6875A2A5E441}" presName="hierRoot2" presStyleCnt="0">
        <dgm:presLayoutVars>
          <dgm:hierBranch val="init"/>
        </dgm:presLayoutVars>
      </dgm:prSet>
      <dgm:spPr/>
    </dgm:pt>
    <dgm:pt modelId="{D55C284F-A362-4040-8C7F-8EC280D1048F}" type="pres">
      <dgm:prSet presAssocID="{A214B642-E4C8-8D40-ABDE-6875A2A5E441}" presName="rootComposite" presStyleCnt="0"/>
      <dgm:spPr/>
    </dgm:pt>
    <dgm:pt modelId="{064C5B98-B861-7747-AE23-9F95EAA0785C}" type="pres">
      <dgm:prSet presAssocID="{A214B642-E4C8-8D40-ABDE-6875A2A5E441}" presName="rootText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DD8EE60F-0DB9-C743-9AE2-895EAA1AAD10}" type="pres">
      <dgm:prSet presAssocID="{A214B642-E4C8-8D40-ABDE-6875A2A5E441}" presName="rootConnector" presStyleLbl="node2" presStyleIdx="1" presStyleCnt="3"/>
      <dgm:spPr/>
      <dgm:t>
        <a:bodyPr/>
        <a:lstStyle/>
        <a:p>
          <a:endParaRPr lang="ru-RU"/>
        </a:p>
      </dgm:t>
    </dgm:pt>
    <dgm:pt modelId="{6A4FB8F9-F35C-9045-8977-A55605B094AE}" type="pres">
      <dgm:prSet presAssocID="{A214B642-E4C8-8D40-ABDE-6875A2A5E441}" presName="hierChild4" presStyleCnt="0"/>
      <dgm:spPr/>
    </dgm:pt>
    <dgm:pt modelId="{BDB66774-3B89-824A-BE0B-3CD1DED8CC8B}" type="pres">
      <dgm:prSet presAssocID="{A214B642-E4C8-8D40-ABDE-6875A2A5E441}" presName="hierChild5" presStyleCnt="0"/>
      <dgm:spPr/>
    </dgm:pt>
    <dgm:pt modelId="{EA276043-75B4-2F49-8FAE-3370273E2DE0}" type="pres">
      <dgm:prSet presAssocID="{8D349F2B-BE27-5146-9AB8-730405D80659}" presName="Name37" presStyleLbl="parChTrans1D2" presStyleIdx="2" presStyleCnt="3"/>
      <dgm:spPr/>
      <dgm:t>
        <a:bodyPr/>
        <a:lstStyle/>
        <a:p>
          <a:endParaRPr lang="ru-RU"/>
        </a:p>
      </dgm:t>
    </dgm:pt>
    <dgm:pt modelId="{795A39D5-1FC9-3D48-9F36-4429AE55035F}" type="pres">
      <dgm:prSet presAssocID="{ED8D691D-5974-6F47-A6BF-722CEA3D1652}" presName="hierRoot2" presStyleCnt="0">
        <dgm:presLayoutVars>
          <dgm:hierBranch val="init"/>
        </dgm:presLayoutVars>
      </dgm:prSet>
      <dgm:spPr/>
    </dgm:pt>
    <dgm:pt modelId="{7A954D8D-651E-CA42-9CFE-04578A2ECB0B}" type="pres">
      <dgm:prSet presAssocID="{ED8D691D-5974-6F47-A6BF-722CEA3D1652}" presName="rootComposite" presStyleCnt="0"/>
      <dgm:spPr/>
    </dgm:pt>
    <dgm:pt modelId="{0A637B5F-4B83-FE42-9D4B-E8D88EE7B204}" type="pres">
      <dgm:prSet presAssocID="{ED8D691D-5974-6F47-A6BF-722CEA3D1652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C5DE5BEC-E034-7042-BEB6-3A463F6309D6}" type="pres">
      <dgm:prSet presAssocID="{ED8D691D-5974-6F47-A6BF-722CEA3D1652}" presName="rootConnector" presStyleLbl="node2" presStyleIdx="2" presStyleCnt="3"/>
      <dgm:spPr/>
      <dgm:t>
        <a:bodyPr/>
        <a:lstStyle/>
        <a:p>
          <a:endParaRPr lang="ru-RU"/>
        </a:p>
      </dgm:t>
    </dgm:pt>
    <dgm:pt modelId="{920A1250-FE60-EE45-A88D-AEC2CB5E61FD}" type="pres">
      <dgm:prSet presAssocID="{ED8D691D-5974-6F47-A6BF-722CEA3D1652}" presName="hierChild4" presStyleCnt="0"/>
      <dgm:spPr/>
    </dgm:pt>
    <dgm:pt modelId="{89C83F6A-045D-874D-B2C4-AECD74F207DB}" type="pres">
      <dgm:prSet presAssocID="{ED8D691D-5974-6F47-A6BF-722CEA3D1652}" presName="hierChild5" presStyleCnt="0"/>
      <dgm:spPr/>
    </dgm:pt>
    <dgm:pt modelId="{999C99A9-1239-E043-A4C2-189626FF7B5E}" type="pres">
      <dgm:prSet presAssocID="{8353465E-F3E6-D848-9D05-A44F29EE7450}" presName="hierChild3" presStyleCnt="0"/>
      <dgm:spPr/>
    </dgm:pt>
  </dgm:ptLst>
  <dgm:cxnLst>
    <dgm:cxn modelId="{8F6E47D6-9C23-E746-B90A-D2114EA10973}" type="presOf" srcId="{8353465E-F3E6-D848-9D05-A44F29EE7450}" destId="{FAFBBD51-D752-544E-A999-0B57D0F59E5F}" srcOrd="0" destOrd="0" presId="urn:microsoft.com/office/officeart/2005/8/layout/orgChart1"/>
    <dgm:cxn modelId="{D223E4CA-45F5-2941-96FB-BD8F9862CB64}" type="presOf" srcId="{F97C4AEF-C301-4148-A63F-D7EAC311E930}" destId="{57A950C7-F0B8-2242-A301-1934CAEF1A7B}" srcOrd="0" destOrd="0" presId="urn:microsoft.com/office/officeart/2005/8/layout/orgChart1"/>
    <dgm:cxn modelId="{3D625BB2-7F36-C843-9307-1F17A0072678}" srcId="{8353465E-F3E6-D848-9D05-A44F29EE7450}" destId="{D3DBCF67-1A2C-5942-979C-B4722DB74E3C}" srcOrd="0" destOrd="0" parTransId="{F97C4AEF-C301-4148-A63F-D7EAC311E930}" sibTransId="{22227230-5BD4-4747-AB6F-FB3397B51995}"/>
    <dgm:cxn modelId="{8FA5A9E5-6CC2-564F-A6BC-A8385AA1C604}" type="presOf" srcId="{3EDA328B-37E3-454C-BCA0-6EE796514908}" destId="{671A077A-9F85-4F40-BB31-3EEF7E72969D}" srcOrd="0" destOrd="0" presId="urn:microsoft.com/office/officeart/2005/8/layout/orgChart1"/>
    <dgm:cxn modelId="{CC0B71E7-FB11-964A-9408-BDED478564C8}" srcId="{8353465E-F3E6-D848-9D05-A44F29EE7450}" destId="{ED8D691D-5974-6F47-A6BF-722CEA3D1652}" srcOrd="2" destOrd="0" parTransId="{8D349F2B-BE27-5146-9AB8-730405D80659}" sibTransId="{082267EF-AD8B-734F-B554-391C21E062D8}"/>
    <dgm:cxn modelId="{D41AEDED-EC04-444C-AFE3-84BA6D981023}" type="presOf" srcId="{A214B642-E4C8-8D40-ABDE-6875A2A5E441}" destId="{DD8EE60F-0DB9-C743-9AE2-895EAA1AAD10}" srcOrd="1" destOrd="0" presId="urn:microsoft.com/office/officeart/2005/8/layout/orgChart1"/>
    <dgm:cxn modelId="{8F481045-5A4F-5246-BF4E-1CAF5A7299F4}" type="presOf" srcId="{ED8D691D-5974-6F47-A6BF-722CEA3D1652}" destId="{C5DE5BEC-E034-7042-BEB6-3A463F6309D6}" srcOrd="1" destOrd="0" presId="urn:microsoft.com/office/officeart/2005/8/layout/orgChart1"/>
    <dgm:cxn modelId="{4B4FEFB0-BF46-2545-B9D5-85CFB942EB4C}" type="presOf" srcId="{A214B642-E4C8-8D40-ABDE-6875A2A5E441}" destId="{064C5B98-B861-7747-AE23-9F95EAA0785C}" srcOrd="0" destOrd="0" presId="urn:microsoft.com/office/officeart/2005/8/layout/orgChart1"/>
    <dgm:cxn modelId="{B3EFEB76-ADF4-0F43-9C9D-AC4E65260889}" srcId="{8353465E-F3E6-D848-9D05-A44F29EE7450}" destId="{A214B642-E4C8-8D40-ABDE-6875A2A5E441}" srcOrd="1" destOrd="0" parTransId="{3EDA328B-37E3-454C-BCA0-6EE796514908}" sibTransId="{6790807A-6B37-7142-9111-FB37D22BB9E3}"/>
    <dgm:cxn modelId="{0E033043-BDE4-1445-B062-9C794F6A111F}" type="presOf" srcId="{8353465E-F3E6-D848-9D05-A44F29EE7450}" destId="{4AC2BBDB-21A7-3843-A293-6156542463E4}" srcOrd="1" destOrd="0" presId="urn:microsoft.com/office/officeart/2005/8/layout/orgChart1"/>
    <dgm:cxn modelId="{DD7A02DF-0298-BF43-A7DD-B98AC54666EA}" srcId="{8409AFB5-69B9-4445-B8A4-259FF2C27D94}" destId="{8353465E-F3E6-D848-9D05-A44F29EE7450}" srcOrd="0" destOrd="0" parTransId="{5419FC76-F127-1349-A82E-C18E882AC9E1}" sibTransId="{7A40FA1D-0848-9C42-AB6E-6E60ABEF7F22}"/>
    <dgm:cxn modelId="{3FE1E70C-BA9D-9F42-97E9-BF40F510A5C2}" type="presOf" srcId="{8D349F2B-BE27-5146-9AB8-730405D80659}" destId="{EA276043-75B4-2F49-8FAE-3370273E2DE0}" srcOrd="0" destOrd="0" presId="urn:microsoft.com/office/officeart/2005/8/layout/orgChart1"/>
    <dgm:cxn modelId="{7299735A-8273-814A-8883-EE55CFA8EB01}" type="presOf" srcId="{8409AFB5-69B9-4445-B8A4-259FF2C27D94}" destId="{4CD07F7A-8C7A-2A41-88CE-F5D4444E3AB1}" srcOrd="0" destOrd="0" presId="urn:microsoft.com/office/officeart/2005/8/layout/orgChart1"/>
    <dgm:cxn modelId="{992A1D06-E876-8944-9120-D740E06A709C}" type="presOf" srcId="{ED8D691D-5974-6F47-A6BF-722CEA3D1652}" destId="{0A637B5F-4B83-FE42-9D4B-E8D88EE7B204}" srcOrd="0" destOrd="0" presId="urn:microsoft.com/office/officeart/2005/8/layout/orgChart1"/>
    <dgm:cxn modelId="{DEBF2E20-2EE2-F74B-A5C0-E9030E04619B}" type="presOf" srcId="{D3DBCF67-1A2C-5942-979C-B4722DB74E3C}" destId="{ECCA4A84-53C1-824E-B41F-B05BD7958B73}" srcOrd="0" destOrd="0" presId="urn:microsoft.com/office/officeart/2005/8/layout/orgChart1"/>
    <dgm:cxn modelId="{3DBCF310-14C3-3145-8DB5-F8FA8642DADD}" type="presOf" srcId="{D3DBCF67-1A2C-5942-979C-B4722DB74E3C}" destId="{4041F3CB-8F5E-CF44-8529-AB7AA9C54A49}" srcOrd="1" destOrd="0" presId="urn:microsoft.com/office/officeart/2005/8/layout/orgChart1"/>
    <dgm:cxn modelId="{7DA9CF10-DAAF-E94F-872A-A01CE54FF45D}" type="presParOf" srcId="{4CD07F7A-8C7A-2A41-88CE-F5D4444E3AB1}" destId="{5AC4A086-4416-FD4A-859D-0339CD349BC1}" srcOrd="0" destOrd="0" presId="urn:microsoft.com/office/officeart/2005/8/layout/orgChart1"/>
    <dgm:cxn modelId="{F1504633-BB9A-E444-9989-7DB6A62F9261}" type="presParOf" srcId="{5AC4A086-4416-FD4A-859D-0339CD349BC1}" destId="{4279D675-C026-1543-996E-5F03B9FF9DD9}" srcOrd="0" destOrd="0" presId="urn:microsoft.com/office/officeart/2005/8/layout/orgChart1"/>
    <dgm:cxn modelId="{772695B1-E71A-034E-8EB2-58C339B91968}" type="presParOf" srcId="{4279D675-C026-1543-996E-5F03B9FF9DD9}" destId="{FAFBBD51-D752-544E-A999-0B57D0F59E5F}" srcOrd="0" destOrd="0" presId="urn:microsoft.com/office/officeart/2005/8/layout/orgChart1"/>
    <dgm:cxn modelId="{CC1BC020-B31E-D24F-AC06-0747EF0DCE1F}" type="presParOf" srcId="{4279D675-C026-1543-996E-5F03B9FF9DD9}" destId="{4AC2BBDB-21A7-3843-A293-6156542463E4}" srcOrd="1" destOrd="0" presId="urn:microsoft.com/office/officeart/2005/8/layout/orgChart1"/>
    <dgm:cxn modelId="{E59AA4D7-FAF2-0842-9689-FD90679ABA4C}" type="presParOf" srcId="{5AC4A086-4416-FD4A-859D-0339CD349BC1}" destId="{DD268CD8-C689-EE41-A9BD-930DDAA3034F}" srcOrd="1" destOrd="0" presId="urn:microsoft.com/office/officeart/2005/8/layout/orgChart1"/>
    <dgm:cxn modelId="{CF9937D5-F28C-CF47-BDA9-1D2A3044923C}" type="presParOf" srcId="{DD268CD8-C689-EE41-A9BD-930DDAA3034F}" destId="{57A950C7-F0B8-2242-A301-1934CAEF1A7B}" srcOrd="0" destOrd="0" presId="urn:microsoft.com/office/officeart/2005/8/layout/orgChart1"/>
    <dgm:cxn modelId="{22502914-45F8-484D-9B12-4B75199BCDC8}" type="presParOf" srcId="{DD268CD8-C689-EE41-A9BD-930DDAA3034F}" destId="{5721069C-CF5A-654B-A5F7-9FDD13F0EDCE}" srcOrd="1" destOrd="0" presId="urn:microsoft.com/office/officeart/2005/8/layout/orgChart1"/>
    <dgm:cxn modelId="{4BA8B133-28BC-5D43-8CD2-80A6676F8EBB}" type="presParOf" srcId="{5721069C-CF5A-654B-A5F7-9FDD13F0EDCE}" destId="{3F93E7A0-8F74-F54F-ABD0-BE66CE402B52}" srcOrd="0" destOrd="0" presId="urn:microsoft.com/office/officeart/2005/8/layout/orgChart1"/>
    <dgm:cxn modelId="{50C7346E-F3F9-1544-9C15-E6B00CA8642E}" type="presParOf" srcId="{3F93E7A0-8F74-F54F-ABD0-BE66CE402B52}" destId="{ECCA4A84-53C1-824E-B41F-B05BD7958B73}" srcOrd="0" destOrd="0" presId="urn:microsoft.com/office/officeart/2005/8/layout/orgChart1"/>
    <dgm:cxn modelId="{D1807EEE-DD92-BC42-829C-F59DC04F8328}" type="presParOf" srcId="{3F93E7A0-8F74-F54F-ABD0-BE66CE402B52}" destId="{4041F3CB-8F5E-CF44-8529-AB7AA9C54A49}" srcOrd="1" destOrd="0" presId="urn:microsoft.com/office/officeart/2005/8/layout/orgChart1"/>
    <dgm:cxn modelId="{81F6E7E3-9A04-2D4E-A1C4-14E2D2FB848E}" type="presParOf" srcId="{5721069C-CF5A-654B-A5F7-9FDD13F0EDCE}" destId="{E206F904-78DE-664C-A0ED-8FE8779617D9}" srcOrd="1" destOrd="0" presId="urn:microsoft.com/office/officeart/2005/8/layout/orgChart1"/>
    <dgm:cxn modelId="{CBB3659A-F798-434C-B31D-B58D764D7742}" type="presParOf" srcId="{5721069C-CF5A-654B-A5F7-9FDD13F0EDCE}" destId="{5674A749-9DA3-0942-8E2B-A8A3CF14F089}" srcOrd="2" destOrd="0" presId="urn:microsoft.com/office/officeart/2005/8/layout/orgChart1"/>
    <dgm:cxn modelId="{6DEA6B6B-813D-2D4E-BA26-18B602D919C2}" type="presParOf" srcId="{DD268CD8-C689-EE41-A9BD-930DDAA3034F}" destId="{671A077A-9F85-4F40-BB31-3EEF7E72969D}" srcOrd="2" destOrd="0" presId="urn:microsoft.com/office/officeart/2005/8/layout/orgChart1"/>
    <dgm:cxn modelId="{DA34F062-BD7E-314C-815F-4FF794596FF0}" type="presParOf" srcId="{DD268CD8-C689-EE41-A9BD-930DDAA3034F}" destId="{28F7B5A9-5DB0-C44C-9F34-2888E915D020}" srcOrd="3" destOrd="0" presId="urn:microsoft.com/office/officeart/2005/8/layout/orgChart1"/>
    <dgm:cxn modelId="{B7E236A6-BED3-8E4B-95F2-34F88DE02C05}" type="presParOf" srcId="{28F7B5A9-5DB0-C44C-9F34-2888E915D020}" destId="{D55C284F-A362-4040-8C7F-8EC280D1048F}" srcOrd="0" destOrd="0" presId="urn:microsoft.com/office/officeart/2005/8/layout/orgChart1"/>
    <dgm:cxn modelId="{1CEEA987-A568-6942-966F-B57DC75BF0C4}" type="presParOf" srcId="{D55C284F-A362-4040-8C7F-8EC280D1048F}" destId="{064C5B98-B861-7747-AE23-9F95EAA0785C}" srcOrd="0" destOrd="0" presId="urn:microsoft.com/office/officeart/2005/8/layout/orgChart1"/>
    <dgm:cxn modelId="{80718686-B7A3-7546-8EF6-BCEEC204A726}" type="presParOf" srcId="{D55C284F-A362-4040-8C7F-8EC280D1048F}" destId="{DD8EE60F-0DB9-C743-9AE2-895EAA1AAD10}" srcOrd="1" destOrd="0" presId="urn:microsoft.com/office/officeart/2005/8/layout/orgChart1"/>
    <dgm:cxn modelId="{86D7583F-AD1C-6E49-A661-641A19B9E759}" type="presParOf" srcId="{28F7B5A9-5DB0-C44C-9F34-2888E915D020}" destId="{6A4FB8F9-F35C-9045-8977-A55605B094AE}" srcOrd="1" destOrd="0" presId="urn:microsoft.com/office/officeart/2005/8/layout/orgChart1"/>
    <dgm:cxn modelId="{58B076D0-CEFB-2E4E-AB3F-3E4937DAFF62}" type="presParOf" srcId="{28F7B5A9-5DB0-C44C-9F34-2888E915D020}" destId="{BDB66774-3B89-824A-BE0B-3CD1DED8CC8B}" srcOrd="2" destOrd="0" presId="urn:microsoft.com/office/officeart/2005/8/layout/orgChart1"/>
    <dgm:cxn modelId="{E9BB1C5E-2FE9-F141-8169-4EEB4AAEB5C2}" type="presParOf" srcId="{DD268CD8-C689-EE41-A9BD-930DDAA3034F}" destId="{EA276043-75B4-2F49-8FAE-3370273E2DE0}" srcOrd="4" destOrd="0" presId="urn:microsoft.com/office/officeart/2005/8/layout/orgChart1"/>
    <dgm:cxn modelId="{CCF47BF5-D3A5-8D42-8451-84C3C124BBDD}" type="presParOf" srcId="{DD268CD8-C689-EE41-A9BD-930DDAA3034F}" destId="{795A39D5-1FC9-3D48-9F36-4429AE55035F}" srcOrd="5" destOrd="0" presId="urn:microsoft.com/office/officeart/2005/8/layout/orgChart1"/>
    <dgm:cxn modelId="{42866343-445A-1341-866D-2CA06BC748B7}" type="presParOf" srcId="{795A39D5-1FC9-3D48-9F36-4429AE55035F}" destId="{7A954D8D-651E-CA42-9CFE-04578A2ECB0B}" srcOrd="0" destOrd="0" presId="urn:microsoft.com/office/officeart/2005/8/layout/orgChart1"/>
    <dgm:cxn modelId="{26367DD5-F357-854B-9314-7B23411ADFDD}" type="presParOf" srcId="{7A954D8D-651E-CA42-9CFE-04578A2ECB0B}" destId="{0A637B5F-4B83-FE42-9D4B-E8D88EE7B204}" srcOrd="0" destOrd="0" presId="urn:microsoft.com/office/officeart/2005/8/layout/orgChart1"/>
    <dgm:cxn modelId="{0D715ED7-125C-D840-92EA-18C4C59C7D5E}" type="presParOf" srcId="{7A954D8D-651E-CA42-9CFE-04578A2ECB0B}" destId="{C5DE5BEC-E034-7042-BEB6-3A463F6309D6}" srcOrd="1" destOrd="0" presId="urn:microsoft.com/office/officeart/2005/8/layout/orgChart1"/>
    <dgm:cxn modelId="{D9E0EC80-6458-BC45-A430-900171B1706B}" type="presParOf" srcId="{795A39D5-1FC9-3D48-9F36-4429AE55035F}" destId="{920A1250-FE60-EE45-A88D-AEC2CB5E61FD}" srcOrd="1" destOrd="0" presId="urn:microsoft.com/office/officeart/2005/8/layout/orgChart1"/>
    <dgm:cxn modelId="{D63314F0-4937-EE4D-A3E4-AF2EEE2BD438}" type="presParOf" srcId="{795A39D5-1FC9-3D48-9F36-4429AE55035F}" destId="{89C83F6A-045D-874D-B2C4-AECD74F207DB}" srcOrd="2" destOrd="0" presId="urn:microsoft.com/office/officeart/2005/8/layout/orgChart1"/>
    <dgm:cxn modelId="{07DA44F6-6E5A-6C49-B4B8-6D0A28E6D952}" type="presParOf" srcId="{5AC4A086-4416-FD4A-859D-0339CD349BC1}" destId="{999C99A9-1239-E043-A4C2-189626FF7B5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CABC098-782A-3548-971B-8E85A1B50D0D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1B40E92D-81AB-E741-AE35-95E3E2086400}">
      <dgm:prSet phldrT="[Текст]"/>
      <dgm:spPr/>
      <dgm:t>
        <a:bodyPr/>
        <a:lstStyle/>
        <a:p>
          <a:r>
            <a:rPr lang="ru-RU" dirty="0" smtClean="0"/>
            <a:t>Составить алгоритм</a:t>
          </a:r>
          <a:endParaRPr lang="ru-RU" dirty="0"/>
        </a:p>
      </dgm:t>
    </dgm:pt>
    <dgm:pt modelId="{8C4587E4-3C2B-0B43-ABD9-69EEB53E3B42}" type="parTrans" cxnId="{091622A0-D05D-074E-AAB5-B2D58A556FB6}">
      <dgm:prSet/>
      <dgm:spPr/>
      <dgm:t>
        <a:bodyPr/>
        <a:lstStyle/>
        <a:p>
          <a:endParaRPr lang="ru-RU"/>
        </a:p>
      </dgm:t>
    </dgm:pt>
    <dgm:pt modelId="{DAFEB18B-4268-234C-AC94-7B95A4987493}" type="sibTrans" cxnId="{091622A0-D05D-074E-AAB5-B2D58A556FB6}">
      <dgm:prSet/>
      <dgm:spPr/>
      <dgm:t>
        <a:bodyPr/>
        <a:lstStyle/>
        <a:p>
          <a:endParaRPr lang="ru-RU"/>
        </a:p>
      </dgm:t>
    </dgm:pt>
    <dgm:pt modelId="{50AEFF3D-6B7C-0441-876B-57F0324AE003}">
      <dgm:prSet phldrT="[Текст]"/>
      <dgm:spPr/>
      <dgm:t>
        <a:bodyPr/>
        <a:lstStyle/>
        <a:p>
          <a:r>
            <a:rPr lang="ru-RU" dirty="0" smtClean="0"/>
            <a:t>Написать код</a:t>
          </a:r>
          <a:endParaRPr lang="ru-RU" dirty="0"/>
        </a:p>
      </dgm:t>
    </dgm:pt>
    <dgm:pt modelId="{31B69208-159C-0643-91FB-6AD87EC04785}" type="parTrans" cxnId="{A3EAC05E-0526-5146-BE99-5444D2BB030B}">
      <dgm:prSet/>
      <dgm:spPr/>
      <dgm:t>
        <a:bodyPr/>
        <a:lstStyle/>
        <a:p>
          <a:endParaRPr lang="ru-RU"/>
        </a:p>
      </dgm:t>
    </dgm:pt>
    <dgm:pt modelId="{919D35EF-5545-724A-A778-E532DFD18CE3}" type="sibTrans" cxnId="{A3EAC05E-0526-5146-BE99-5444D2BB030B}">
      <dgm:prSet/>
      <dgm:spPr/>
      <dgm:t>
        <a:bodyPr/>
        <a:lstStyle/>
        <a:p>
          <a:endParaRPr lang="ru-RU"/>
        </a:p>
      </dgm:t>
    </dgm:pt>
    <dgm:pt modelId="{786D5DAD-20FC-3D43-8104-2FB1396C7ED1}">
      <dgm:prSet phldrT="[Текст]"/>
      <dgm:spPr/>
      <dgm:t>
        <a:bodyPr/>
        <a:lstStyle/>
        <a:p>
          <a:r>
            <a:rPr lang="ru-RU" dirty="0" smtClean="0"/>
            <a:t>Скомпилировать!</a:t>
          </a:r>
          <a:endParaRPr lang="ru-RU" dirty="0"/>
        </a:p>
      </dgm:t>
    </dgm:pt>
    <dgm:pt modelId="{EEE56999-D45D-084B-B96E-F9B3E2905886}" type="parTrans" cxnId="{593C8CE2-40F6-484D-A58F-84C158D9FB59}">
      <dgm:prSet/>
      <dgm:spPr/>
      <dgm:t>
        <a:bodyPr/>
        <a:lstStyle/>
        <a:p>
          <a:endParaRPr lang="ru-RU"/>
        </a:p>
      </dgm:t>
    </dgm:pt>
    <dgm:pt modelId="{F179DD35-471F-AC45-BAD6-15500DD382AA}" type="sibTrans" cxnId="{593C8CE2-40F6-484D-A58F-84C158D9FB59}">
      <dgm:prSet/>
      <dgm:spPr/>
      <dgm:t>
        <a:bodyPr/>
        <a:lstStyle/>
        <a:p>
          <a:endParaRPr lang="ru-RU"/>
        </a:p>
      </dgm:t>
    </dgm:pt>
    <dgm:pt modelId="{1AC2D90F-3963-0641-AB34-2370C35604D5}" type="pres">
      <dgm:prSet presAssocID="{4CABC098-782A-3548-971B-8E85A1B50D0D}" presName="Name0" presStyleCnt="0">
        <dgm:presLayoutVars>
          <dgm:dir/>
          <dgm:resizeHandles val="exact"/>
        </dgm:presLayoutVars>
      </dgm:prSet>
      <dgm:spPr/>
    </dgm:pt>
    <dgm:pt modelId="{5A7AD006-4313-A241-8BB9-2F8EE8E7A70E}" type="pres">
      <dgm:prSet presAssocID="{1B40E92D-81AB-E741-AE35-95E3E2086400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1CB7F0A-90FD-E644-86BF-A5882133F0F0}" type="pres">
      <dgm:prSet presAssocID="{DAFEB18B-4268-234C-AC94-7B95A4987493}" presName="sibTrans" presStyleLbl="sibTrans2D1" presStyleIdx="0" presStyleCnt="2"/>
      <dgm:spPr/>
      <dgm:t>
        <a:bodyPr/>
        <a:lstStyle/>
        <a:p>
          <a:endParaRPr lang="ru-RU"/>
        </a:p>
      </dgm:t>
    </dgm:pt>
    <dgm:pt modelId="{09368CF1-2C80-3845-A3C2-697AEF6D6468}" type="pres">
      <dgm:prSet presAssocID="{DAFEB18B-4268-234C-AC94-7B95A4987493}" presName="connectorText" presStyleLbl="sibTrans2D1" presStyleIdx="0" presStyleCnt="2"/>
      <dgm:spPr/>
      <dgm:t>
        <a:bodyPr/>
        <a:lstStyle/>
        <a:p>
          <a:endParaRPr lang="ru-RU"/>
        </a:p>
      </dgm:t>
    </dgm:pt>
    <dgm:pt modelId="{3689E963-E823-A946-8134-2222787D9B89}" type="pres">
      <dgm:prSet presAssocID="{50AEFF3D-6B7C-0441-876B-57F0324AE00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525B5E8-B8FE-EE41-8E43-7CFCBA46EA8B}" type="pres">
      <dgm:prSet presAssocID="{919D35EF-5545-724A-A778-E532DFD18CE3}" presName="sibTrans" presStyleLbl="sibTrans2D1" presStyleIdx="1" presStyleCnt="2"/>
      <dgm:spPr/>
      <dgm:t>
        <a:bodyPr/>
        <a:lstStyle/>
        <a:p>
          <a:endParaRPr lang="ru-RU"/>
        </a:p>
      </dgm:t>
    </dgm:pt>
    <dgm:pt modelId="{0EC972CD-60DD-B845-B031-426FBC2D89B7}" type="pres">
      <dgm:prSet presAssocID="{919D35EF-5545-724A-A778-E532DFD18CE3}" presName="connectorText" presStyleLbl="sibTrans2D1" presStyleIdx="1" presStyleCnt="2"/>
      <dgm:spPr/>
      <dgm:t>
        <a:bodyPr/>
        <a:lstStyle/>
        <a:p>
          <a:endParaRPr lang="ru-RU"/>
        </a:p>
      </dgm:t>
    </dgm:pt>
    <dgm:pt modelId="{5893F220-5820-594B-942E-55EB839894D3}" type="pres">
      <dgm:prSet presAssocID="{786D5DAD-20FC-3D43-8104-2FB1396C7ED1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07C66A7A-F054-8540-89C4-B000D93C483A}" type="presOf" srcId="{DAFEB18B-4268-234C-AC94-7B95A4987493}" destId="{09368CF1-2C80-3845-A3C2-697AEF6D6468}" srcOrd="1" destOrd="0" presId="urn:microsoft.com/office/officeart/2005/8/layout/process1"/>
    <dgm:cxn modelId="{56B560CB-279A-3343-B0C0-4ED8E38A0C8B}" type="presOf" srcId="{4CABC098-782A-3548-971B-8E85A1B50D0D}" destId="{1AC2D90F-3963-0641-AB34-2370C35604D5}" srcOrd="0" destOrd="0" presId="urn:microsoft.com/office/officeart/2005/8/layout/process1"/>
    <dgm:cxn modelId="{31A2ADC0-F13B-9244-A361-BA27DF052C34}" type="presOf" srcId="{50AEFF3D-6B7C-0441-876B-57F0324AE003}" destId="{3689E963-E823-A946-8134-2222787D9B89}" srcOrd="0" destOrd="0" presId="urn:microsoft.com/office/officeart/2005/8/layout/process1"/>
    <dgm:cxn modelId="{865F5FFE-98DF-064B-A02C-22416206CB03}" type="presOf" srcId="{919D35EF-5545-724A-A778-E532DFD18CE3}" destId="{0EC972CD-60DD-B845-B031-426FBC2D89B7}" srcOrd="1" destOrd="0" presId="urn:microsoft.com/office/officeart/2005/8/layout/process1"/>
    <dgm:cxn modelId="{659109DF-B358-7C49-AAC7-16D0238690E4}" type="presOf" srcId="{919D35EF-5545-724A-A778-E532DFD18CE3}" destId="{3525B5E8-B8FE-EE41-8E43-7CFCBA46EA8B}" srcOrd="0" destOrd="0" presId="urn:microsoft.com/office/officeart/2005/8/layout/process1"/>
    <dgm:cxn modelId="{091622A0-D05D-074E-AAB5-B2D58A556FB6}" srcId="{4CABC098-782A-3548-971B-8E85A1B50D0D}" destId="{1B40E92D-81AB-E741-AE35-95E3E2086400}" srcOrd="0" destOrd="0" parTransId="{8C4587E4-3C2B-0B43-ABD9-69EEB53E3B42}" sibTransId="{DAFEB18B-4268-234C-AC94-7B95A4987493}"/>
    <dgm:cxn modelId="{2DAA4C9F-A7D6-6547-8AD5-DF7A811B01AD}" type="presOf" srcId="{786D5DAD-20FC-3D43-8104-2FB1396C7ED1}" destId="{5893F220-5820-594B-942E-55EB839894D3}" srcOrd="0" destOrd="0" presId="urn:microsoft.com/office/officeart/2005/8/layout/process1"/>
    <dgm:cxn modelId="{A3EAC05E-0526-5146-BE99-5444D2BB030B}" srcId="{4CABC098-782A-3548-971B-8E85A1B50D0D}" destId="{50AEFF3D-6B7C-0441-876B-57F0324AE003}" srcOrd="1" destOrd="0" parTransId="{31B69208-159C-0643-91FB-6AD87EC04785}" sibTransId="{919D35EF-5545-724A-A778-E532DFD18CE3}"/>
    <dgm:cxn modelId="{F4FAF22F-690C-E449-AAEB-54695D72D510}" type="presOf" srcId="{1B40E92D-81AB-E741-AE35-95E3E2086400}" destId="{5A7AD006-4313-A241-8BB9-2F8EE8E7A70E}" srcOrd="0" destOrd="0" presId="urn:microsoft.com/office/officeart/2005/8/layout/process1"/>
    <dgm:cxn modelId="{6D6A1154-AF27-DC41-AA08-D9BF94ABA119}" type="presOf" srcId="{DAFEB18B-4268-234C-AC94-7B95A4987493}" destId="{21CB7F0A-90FD-E644-86BF-A5882133F0F0}" srcOrd="0" destOrd="0" presId="urn:microsoft.com/office/officeart/2005/8/layout/process1"/>
    <dgm:cxn modelId="{593C8CE2-40F6-484D-A58F-84C158D9FB59}" srcId="{4CABC098-782A-3548-971B-8E85A1B50D0D}" destId="{786D5DAD-20FC-3D43-8104-2FB1396C7ED1}" srcOrd="2" destOrd="0" parTransId="{EEE56999-D45D-084B-B96E-F9B3E2905886}" sibTransId="{F179DD35-471F-AC45-BAD6-15500DD382AA}"/>
    <dgm:cxn modelId="{93936474-D7CD-644D-8E6C-1FBF4265386A}" type="presParOf" srcId="{1AC2D90F-3963-0641-AB34-2370C35604D5}" destId="{5A7AD006-4313-A241-8BB9-2F8EE8E7A70E}" srcOrd="0" destOrd="0" presId="urn:microsoft.com/office/officeart/2005/8/layout/process1"/>
    <dgm:cxn modelId="{216278F1-743A-F547-AEFE-4991F0927A6C}" type="presParOf" srcId="{1AC2D90F-3963-0641-AB34-2370C35604D5}" destId="{21CB7F0A-90FD-E644-86BF-A5882133F0F0}" srcOrd="1" destOrd="0" presId="urn:microsoft.com/office/officeart/2005/8/layout/process1"/>
    <dgm:cxn modelId="{1F1507C2-F941-3F4F-A8C4-0A0858412254}" type="presParOf" srcId="{21CB7F0A-90FD-E644-86BF-A5882133F0F0}" destId="{09368CF1-2C80-3845-A3C2-697AEF6D6468}" srcOrd="0" destOrd="0" presId="urn:microsoft.com/office/officeart/2005/8/layout/process1"/>
    <dgm:cxn modelId="{DFF998E6-8D76-9A47-9152-DD2097CD8162}" type="presParOf" srcId="{1AC2D90F-3963-0641-AB34-2370C35604D5}" destId="{3689E963-E823-A946-8134-2222787D9B89}" srcOrd="2" destOrd="0" presId="urn:microsoft.com/office/officeart/2005/8/layout/process1"/>
    <dgm:cxn modelId="{011D86A4-819E-7443-B266-15E377D3773A}" type="presParOf" srcId="{1AC2D90F-3963-0641-AB34-2370C35604D5}" destId="{3525B5E8-B8FE-EE41-8E43-7CFCBA46EA8B}" srcOrd="3" destOrd="0" presId="urn:microsoft.com/office/officeart/2005/8/layout/process1"/>
    <dgm:cxn modelId="{04EAC50A-3C7A-8842-AFA8-93A718312D1C}" type="presParOf" srcId="{3525B5E8-B8FE-EE41-8E43-7CFCBA46EA8B}" destId="{0EC972CD-60DD-B845-B031-426FBC2D89B7}" srcOrd="0" destOrd="0" presId="urn:microsoft.com/office/officeart/2005/8/layout/process1"/>
    <dgm:cxn modelId="{298AF852-1AFD-3749-B809-15F35C4A7507}" type="presParOf" srcId="{1AC2D90F-3963-0641-AB34-2370C35604D5}" destId="{5893F220-5820-594B-942E-55EB839894D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276043-75B4-2F49-8FAE-3370273E2DE0}">
      <dsp:nvSpPr>
        <dsp:cNvPr id="0" name=""/>
        <dsp:cNvSpPr/>
      </dsp:nvSpPr>
      <dsp:spPr>
        <a:xfrm>
          <a:off x="3832584" y="2467586"/>
          <a:ext cx="2711581" cy="4706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5302"/>
              </a:lnTo>
              <a:lnTo>
                <a:pt x="2711581" y="235302"/>
              </a:lnTo>
              <a:lnTo>
                <a:pt x="2711581" y="47060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1A077A-9F85-4F40-BB31-3EEF7E72969D}">
      <dsp:nvSpPr>
        <dsp:cNvPr id="0" name=""/>
        <dsp:cNvSpPr/>
      </dsp:nvSpPr>
      <dsp:spPr>
        <a:xfrm>
          <a:off x="3786864" y="2467586"/>
          <a:ext cx="91440" cy="47060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7060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A950C7-F0B8-2242-A301-1934CAEF1A7B}">
      <dsp:nvSpPr>
        <dsp:cNvPr id="0" name=""/>
        <dsp:cNvSpPr/>
      </dsp:nvSpPr>
      <dsp:spPr>
        <a:xfrm>
          <a:off x="1121002" y="2467586"/>
          <a:ext cx="2711581" cy="470605"/>
        </a:xfrm>
        <a:custGeom>
          <a:avLst/>
          <a:gdLst/>
          <a:ahLst/>
          <a:cxnLst/>
          <a:rect l="0" t="0" r="0" b="0"/>
          <a:pathLst>
            <a:path>
              <a:moveTo>
                <a:pt x="2711581" y="0"/>
              </a:moveTo>
              <a:lnTo>
                <a:pt x="2711581" y="235302"/>
              </a:lnTo>
              <a:lnTo>
                <a:pt x="0" y="235302"/>
              </a:lnTo>
              <a:lnTo>
                <a:pt x="0" y="47060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FBBD51-D752-544E-A999-0B57D0F59E5F}">
      <dsp:nvSpPr>
        <dsp:cNvPr id="0" name=""/>
        <dsp:cNvSpPr/>
      </dsp:nvSpPr>
      <dsp:spPr>
        <a:xfrm>
          <a:off x="1505980" y="1224819"/>
          <a:ext cx="4653207" cy="124276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b="1" kern="1200" dirty="0" smtClean="0"/>
            <a:t>Языки</a:t>
          </a:r>
          <a:r>
            <a:rPr lang="ru-RU" sz="1900" b="1" kern="1200" baseline="0" dirty="0" smtClean="0"/>
            <a:t> программирования</a:t>
          </a:r>
          <a:endParaRPr lang="ru-RU" sz="1900" b="1" kern="1200" dirty="0"/>
        </a:p>
      </dsp:txBody>
      <dsp:txXfrm>
        <a:off x="1505980" y="1224819"/>
        <a:ext cx="4653207" cy="1242766"/>
      </dsp:txXfrm>
    </dsp:sp>
    <dsp:sp modelId="{ECCA4A84-53C1-824E-B41F-B05BD7958B73}">
      <dsp:nvSpPr>
        <dsp:cNvPr id="0" name=""/>
        <dsp:cNvSpPr/>
      </dsp:nvSpPr>
      <dsp:spPr>
        <a:xfrm>
          <a:off x="514" y="2938191"/>
          <a:ext cx="2240976" cy="112048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b="1" kern="1200" dirty="0" smtClean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b="1" kern="1200" dirty="0" smtClean="0"/>
            <a:t>Компилируемые: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С</a:t>
          </a:r>
          <a:r>
            <a:rPr lang="en-US" sz="1800" kern="1200" dirty="0" smtClean="0"/>
            <a:t>\C++,</a:t>
          </a:r>
          <a:r>
            <a:rPr lang="en-US" sz="1800" kern="1200" baseline="0" dirty="0" smtClean="0"/>
            <a:t> </a:t>
          </a:r>
          <a:r>
            <a:rPr lang="en-US" sz="1800" kern="1200" dirty="0" smtClean="0"/>
            <a:t>Delphi,</a:t>
          </a:r>
          <a:r>
            <a:rPr lang="en-US" sz="1800" kern="1200" baseline="0" dirty="0" smtClean="0"/>
            <a:t> </a:t>
          </a:r>
          <a:r>
            <a:rPr lang="en-US" sz="1800" kern="1200" dirty="0" smtClean="0"/>
            <a:t>D,</a:t>
          </a:r>
          <a:r>
            <a:rPr lang="en-US" sz="1800" kern="1200" baseline="0" dirty="0" smtClean="0"/>
            <a:t> </a:t>
          </a:r>
          <a:r>
            <a:rPr lang="en-US" sz="1800" kern="1200" dirty="0" smtClean="0"/>
            <a:t>Haskell, Go, Rust, VB</a:t>
          </a:r>
          <a:r>
            <a:rPr lang="mr-IN" sz="1800" kern="1200" dirty="0" smtClean="0"/>
            <a:t>…</a:t>
          </a:r>
          <a:endParaRPr lang="en-US" sz="1800" kern="1200" dirty="0" smtClean="0"/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200" kern="1200" dirty="0"/>
        </a:p>
      </dsp:txBody>
      <dsp:txXfrm>
        <a:off x="514" y="2938191"/>
        <a:ext cx="2240976" cy="1120488"/>
      </dsp:txXfrm>
    </dsp:sp>
    <dsp:sp modelId="{064C5B98-B861-7747-AE23-9F95EAA0785C}">
      <dsp:nvSpPr>
        <dsp:cNvPr id="0" name=""/>
        <dsp:cNvSpPr/>
      </dsp:nvSpPr>
      <dsp:spPr>
        <a:xfrm>
          <a:off x="2712095" y="2938191"/>
          <a:ext cx="2240976" cy="112048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dirty="0" smtClean="0"/>
            <a:t>JIT </a:t>
          </a:r>
          <a:r>
            <a:rPr lang="mr-IN" sz="1900" b="1" kern="1200" dirty="0" smtClean="0"/>
            <a:t>–</a:t>
          </a:r>
          <a:r>
            <a:rPr lang="en-US" sz="1900" b="1" kern="1200" dirty="0" smtClean="0"/>
            <a:t> </a:t>
          </a:r>
          <a:r>
            <a:rPr lang="ru-RU" sz="1900" b="1" kern="1200" dirty="0" smtClean="0"/>
            <a:t>компиляция</a:t>
          </a:r>
          <a:r>
            <a:rPr lang="en-US" sz="1900" b="1" kern="1200" dirty="0" smtClean="0"/>
            <a:t>:</a:t>
          </a:r>
        </a:p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Java,</a:t>
          </a:r>
          <a:r>
            <a:rPr lang="en-US" sz="1900" kern="1200" baseline="0" dirty="0" smtClean="0"/>
            <a:t> C#, </a:t>
          </a:r>
          <a:r>
            <a:rPr lang="en-US" sz="1900" kern="1200" baseline="0" dirty="0" err="1" smtClean="0"/>
            <a:t>Erlang</a:t>
          </a:r>
          <a:r>
            <a:rPr lang="en-US" sz="1900" kern="1200" baseline="0" dirty="0" smtClean="0"/>
            <a:t>, Python</a:t>
          </a:r>
          <a:endParaRPr lang="ru-RU" sz="1900" kern="1200" dirty="0"/>
        </a:p>
      </dsp:txBody>
      <dsp:txXfrm>
        <a:off x="2712095" y="2938191"/>
        <a:ext cx="2240976" cy="1120488"/>
      </dsp:txXfrm>
    </dsp:sp>
    <dsp:sp modelId="{0A637B5F-4B83-FE42-9D4B-E8D88EE7B204}">
      <dsp:nvSpPr>
        <dsp:cNvPr id="0" name=""/>
        <dsp:cNvSpPr/>
      </dsp:nvSpPr>
      <dsp:spPr>
        <a:xfrm>
          <a:off x="5423677" y="2938191"/>
          <a:ext cx="2240976" cy="112048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b="1" kern="1200" dirty="0" smtClean="0"/>
            <a:t>Интерпретируемые</a:t>
          </a:r>
          <a:r>
            <a:rPr lang="en-US" sz="1900" b="1" kern="1200" dirty="0" smtClean="0"/>
            <a:t>:</a:t>
          </a:r>
        </a:p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PHP,</a:t>
          </a:r>
          <a:r>
            <a:rPr lang="en-US" sz="1900" kern="1200" baseline="0" dirty="0" smtClean="0"/>
            <a:t> Ruby, Perl</a:t>
          </a:r>
          <a:r>
            <a:rPr lang="mr-IN" sz="1900" kern="1200" baseline="0" dirty="0" smtClean="0"/>
            <a:t>…</a:t>
          </a:r>
          <a:endParaRPr lang="ru-RU" sz="1900" kern="1200" dirty="0"/>
        </a:p>
      </dsp:txBody>
      <dsp:txXfrm>
        <a:off x="5423677" y="2938191"/>
        <a:ext cx="2240976" cy="11204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7AD006-4313-A241-8BB9-2F8EE8E7A70E}">
      <dsp:nvSpPr>
        <dsp:cNvPr id="0" name=""/>
        <dsp:cNvSpPr/>
      </dsp:nvSpPr>
      <dsp:spPr>
        <a:xfrm>
          <a:off x="6481" y="1450809"/>
          <a:ext cx="1937302" cy="116238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Составить алгоритм</a:t>
          </a:r>
          <a:endParaRPr lang="ru-RU" sz="1800" kern="1200" dirty="0"/>
        </a:p>
      </dsp:txBody>
      <dsp:txXfrm>
        <a:off x="40526" y="1484854"/>
        <a:ext cx="1869212" cy="1094291"/>
      </dsp:txXfrm>
    </dsp:sp>
    <dsp:sp modelId="{21CB7F0A-90FD-E644-86BF-A5882133F0F0}">
      <dsp:nvSpPr>
        <dsp:cNvPr id="0" name=""/>
        <dsp:cNvSpPr/>
      </dsp:nvSpPr>
      <dsp:spPr>
        <a:xfrm>
          <a:off x="2137513" y="1791774"/>
          <a:ext cx="410708" cy="48045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400" kern="1200"/>
        </a:p>
      </dsp:txBody>
      <dsp:txXfrm>
        <a:off x="2137513" y="1887864"/>
        <a:ext cx="287496" cy="288270"/>
      </dsp:txXfrm>
    </dsp:sp>
    <dsp:sp modelId="{3689E963-E823-A946-8134-2222787D9B89}">
      <dsp:nvSpPr>
        <dsp:cNvPr id="0" name=""/>
        <dsp:cNvSpPr/>
      </dsp:nvSpPr>
      <dsp:spPr>
        <a:xfrm>
          <a:off x="2718704" y="1450809"/>
          <a:ext cx="1937302" cy="116238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Написать код</a:t>
          </a:r>
          <a:endParaRPr lang="ru-RU" sz="1800" kern="1200" dirty="0"/>
        </a:p>
      </dsp:txBody>
      <dsp:txXfrm>
        <a:off x="2752749" y="1484854"/>
        <a:ext cx="1869212" cy="1094291"/>
      </dsp:txXfrm>
    </dsp:sp>
    <dsp:sp modelId="{3525B5E8-B8FE-EE41-8E43-7CFCBA46EA8B}">
      <dsp:nvSpPr>
        <dsp:cNvPr id="0" name=""/>
        <dsp:cNvSpPr/>
      </dsp:nvSpPr>
      <dsp:spPr>
        <a:xfrm>
          <a:off x="4849736" y="1791774"/>
          <a:ext cx="410708" cy="48045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400" kern="1200"/>
        </a:p>
      </dsp:txBody>
      <dsp:txXfrm>
        <a:off x="4849736" y="1887864"/>
        <a:ext cx="287496" cy="288270"/>
      </dsp:txXfrm>
    </dsp:sp>
    <dsp:sp modelId="{5893F220-5820-594B-942E-55EB839894D3}">
      <dsp:nvSpPr>
        <dsp:cNvPr id="0" name=""/>
        <dsp:cNvSpPr/>
      </dsp:nvSpPr>
      <dsp:spPr>
        <a:xfrm>
          <a:off x="5430927" y="1450809"/>
          <a:ext cx="1937302" cy="116238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Скомпилировать!</a:t>
          </a:r>
          <a:endParaRPr lang="ru-RU" sz="1800" kern="1200" dirty="0"/>
        </a:p>
      </dsp:txBody>
      <dsp:txXfrm>
        <a:off x="5464972" y="1484854"/>
        <a:ext cx="1869212" cy="10942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933425-CF5D-284A-9106-5C5E5D3CC2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C0DD75-E274-C64E-B5AF-20E1CF0E56F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C0DD75-E274-C64E-B5AF-20E1CF0E56FD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475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6248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2836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6500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4619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551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9456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3150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9148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3006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0749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A955C0-6F44-5743-BC21-9F9767C28169}" type="datetimeFigureOut">
              <a:rPr lang="ru-RU" smtClean="0"/>
              <a:t>11.02.17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7B8CF-AAD8-104B-AE08-EAA03D49044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4034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microsoft.com/office/2007/relationships/hdphoto" Target="../media/hdphoto1.wdp"/><Relationship Id="rId5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youtu.be/UJHeDvr_doM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8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51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 trans="7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" y="4787152"/>
            <a:ext cx="7519595" cy="949643"/>
          </a:xfrm>
          <a:solidFill>
            <a:srgbClr val="39A0CD"/>
          </a:solidFill>
        </p:spPr>
        <p:txBody>
          <a:bodyPr/>
          <a:lstStyle/>
          <a:p>
            <a:r>
              <a:rPr lang="ru-RU" dirty="0" smtClean="0">
                <a:solidFill>
                  <a:srgbClr val="EBEBEB"/>
                </a:solidFill>
              </a:rPr>
              <a:t>Лекция 1: Алгоритмы</a:t>
            </a:r>
            <a:endParaRPr lang="ru-RU" dirty="0">
              <a:solidFill>
                <a:srgbClr val="EBEBEB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0" y="1"/>
            <a:ext cx="9144000" cy="1355464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ru-RU" dirty="0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00" y="215151"/>
            <a:ext cx="2780884" cy="8875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11560" y="428070"/>
            <a:ext cx="45688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solidFill>
                  <a:srgbClr val="00206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Программирование на С++ </a:t>
            </a:r>
            <a:r>
              <a:rPr lang="ru-RU" sz="2400" dirty="0" smtClean="0">
                <a:solidFill>
                  <a:srgbClr val="002060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1</a:t>
            </a:r>
            <a:endParaRPr lang="ru-RU" sz="2400" dirty="0">
              <a:solidFill>
                <a:srgbClr val="002060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441524" y="1098106"/>
            <a:ext cx="6777318" cy="4661787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2400" b="1" dirty="0">
                <a:solidFill>
                  <a:srgbClr val="666666"/>
                </a:solidFill>
                <a:latin typeface="Raleway" charset="0"/>
              </a:rPr>
              <a:t>Алгоритм</a:t>
            </a:r>
            <a:r>
              <a:rPr lang="ru-RU" sz="2400" dirty="0">
                <a:solidFill>
                  <a:srgbClr val="666666"/>
                </a:solidFill>
                <a:latin typeface="Raleway" charset="0"/>
              </a:rPr>
              <a:t> – конечная последовательность действий, которая приводит к решению поставленной задачи.</a:t>
            </a:r>
            <a:endParaRPr lang="ru-RU" sz="2400" dirty="0">
              <a:solidFill>
                <a:srgbClr val="385185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312433" y="1098105"/>
            <a:ext cx="129091" cy="4661787"/>
          </a:xfrm>
          <a:prstGeom prst="rect">
            <a:avLst/>
          </a:prstGeom>
          <a:solidFill>
            <a:srgbClr val="E86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Заголовок 1"/>
          <p:cNvSpPr>
            <a:spLocks noGrp="1"/>
          </p:cNvSpPr>
          <p:nvPr>
            <p:ph type="title"/>
          </p:nvPr>
        </p:nvSpPr>
        <p:spPr>
          <a:xfrm>
            <a:off x="1080799" y="4732981"/>
            <a:ext cx="3001383" cy="779462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ru-RU" smtClean="0">
                <a:solidFill>
                  <a:srgbClr val="E86834"/>
                </a:solidFill>
              </a:rPr>
              <a:t>Блок-схемой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24" name="Объект 2"/>
          <p:cNvSpPr>
            <a:spLocks noGrp="1"/>
          </p:cNvSpPr>
          <p:nvPr>
            <p:ph idx="1"/>
          </p:nvPr>
        </p:nvSpPr>
        <p:spPr>
          <a:xfrm>
            <a:off x="1127004" y="1196058"/>
            <a:ext cx="2636789" cy="2680112"/>
          </a:xfrm>
        </p:spPr>
        <p:txBody>
          <a:bodyPr>
            <a:normAutofit fontScale="92500" lnSpcReduction="10000"/>
          </a:bodyPr>
          <a:lstStyle/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Вправо, вправо, вправо, вправо, вверх,</a:t>
            </a:r>
            <a:br>
              <a:rPr lang="ru-RU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влево, вверх, вправо, вверх, вверх</a:t>
            </a:r>
            <a:r>
              <a:rPr lang="ru-RU" smtClean="0">
                <a:solidFill>
                  <a:schemeClr val="bg2">
                    <a:lumMod val="25000"/>
                  </a:schemeClr>
                </a:solidFill>
              </a:rPr>
              <a:t>, влево, влево, кушать.</a:t>
            </a:r>
            <a:endParaRPr lang="ru-RU" dirty="0" smtClean="0"/>
          </a:p>
          <a:p>
            <a:pPr lvl="1"/>
            <a:endParaRPr lang="ru-RU" dirty="0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60702"/>
            <a:ext cx="2729201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>
                <a:solidFill>
                  <a:srgbClr val="E86834"/>
                </a:solidFill>
              </a:rPr>
              <a:t>Словами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2" name="Овал 1"/>
          <p:cNvSpPr/>
          <p:nvPr/>
        </p:nvSpPr>
        <p:spPr>
          <a:xfrm>
            <a:off x="6207160" y="-51995"/>
            <a:ext cx="602429" cy="6024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Н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5879051" y="692251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Вправо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Прямоугольник 24"/>
          <p:cNvSpPr/>
          <p:nvPr/>
        </p:nvSpPr>
        <p:spPr>
          <a:xfrm>
            <a:off x="5879051" y="1674623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Вправо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Прямоугольник 25"/>
          <p:cNvSpPr/>
          <p:nvPr/>
        </p:nvSpPr>
        <p:spPr>
          <a:xfrm>
            <a:off x="5879051" y="1183437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Вправо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Прямоугольник 26"/>
          <p:cNvSpPr/>
          <p:nvPr/>
        </p:nvSpPr>
        <p:spPr>
          <a:xfrm>
            <a:off x="5873670" y="2165809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Вправо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Прямоугольник 27"/>
          <p:cNvSpPr/>
          <p:nvPr/>
        </p:nvSpPr>
        <p:spPr>
          <a:xfrm>
            <a:off x="5873670" y="2656995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Вверх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Прямоугольник 28"/>
          <p:cNvSpPr/>
          <p:nvPr/>
        </p:nvSpPr>
        <p:spPr>
          <a:xfrm>
            <a:off x="5873670" y="3148181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Влево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Прямоугольник 29"/>
          <p:cNvSpPr/>
          <p:nvPr/>
        </p:nvSpPr>
        <p:spPr>
          <a:xfrm>
            <a:off x="5873670" y="3639367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Вверх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Прямоугольник 30"/>
          <p:cNvSpPr/>
          <p:nvPr/>
        </p:nvSpPr>
        <p:spPr>
          <a:xfrm>
            <a:off x="5873670" y="4130553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Вправо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5873670" y="4621739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Вверх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Овал 33"/>
          <p:cNvSpPr/>
          <p:nvPr/>
        </p:nvSpPr>
        <p:spPr>
          <a:xfrm>
            <a:off x="6207160" y="6556786"/>
            <a:ext cx="602429" cy="6024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К</a:t>
            </a:r>
            <a:endParaRPr lang="ru-RU" dirty="0"/>
          </a:p>
        </p:txBody>
      </p:sp>
      <p:sp>
        <p:nvSpPr>
          <p:cNvPr id="35" name="Прямоугольник 34"/>
          <p:cNvSpPr/>
          <p:nvPr/>
        </p:nvSpPr>
        <p:spPr>
          <a:xfrm>
            <a:off x="5873670" y="5108895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Вверх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6" name="Прямоугольник 35"/>
          <p:cNvSpPr/>
          <p:nvPr/>
        </p:nvSpPr>
        <p:spPr>
          <a:xfrm>
            <a:off x="5873670" y="5596051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Влево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7" name="Прямоугольник 36"/>
          <p:cNvSpPr/>
          <p:nvPr/>
        </p:nvSpPr>
        <p:spPr>
          <a:xfrm>
            <a:off x="5873670" y="6078160"/>
            <a:ext cx="1258646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Кушать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6" name="Прямая со стрелкой 15"/>
          <p:cNvCxnSpPr>
            <a:stCxn id="2" idx="4"/>
            <a:endCxn id="6" idx="0"/>
          </p:cNvCxnSpPr>
          <p:nvPr/>
        </p:nvCxnSpPr>
        <p:spPr>
          <a:xfrm flipH="1">
            <a:off x="6508374" y="550433"/>
            <a:ext cx="1" cy="141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/>
          <p:cNvCxnSpPr>
            <a:stCxn id="6" idx="2"/>
            <a:endCxn id="26" idx="0"/>
          </p:cNvCxnSpPr>
          <p:nvPr/>
        </p:nvCxnSpPr>
        <p:spPr>
          <a:xfrm>
            <a:off x="6508374" y="1038093"/>
            <a:ext cx="0" cy="145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 стрелкой 40"/>
          <p:cNvCxnSpPr>
            <a:stCxn id="26" idx="2"/>
            <a:endCxn id="25" idx="0"/>
          </p:cNvCxnSpPr>
          <p:nvPr/>
        </p:nvCxnSpPr>
        <p:spPr>
          <a:xfrm>
            <a:off x="6508374" y="1529279"/>
            <a:ext cx="0" cy="145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 стрелкой 42"/>
          <p:cNvCxnSpPr>
            <a:stCxn id="25" idx="2"/>
            <a:endCxn id="27" idx="0"/>
          </p:cNvCxnSpPr>
          <p:nvPr/>
        </p:nvCxnSpPr>
        <p:spPr>
          <a:xfrm flipH="1">
            <a:off x="6502993" y="2020465"/>
            <a:ext cx="5381" cy="145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 стрелкой 44"/>
          <p:cNvCxnSpPr>
            <a:stCxn id="27" idx="2"/>
            <a:endCxn id="28" idx="0"/>
          </p:cNvCxnSpPr>
          <p:nvPr/>
        </p:nvCxnSpPr>
        <p:spPr>
          <a:xfrm>
            <a:off x="6502993" y="2511651"/>
            <a:ext cx="0" cy="145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 стрелкой 46"/>
          <p:cNvCxnSpPr>
            <a:stCxn id="28" idx="2"/>
            <a:endCxn id="29" idx="0"/>
          </p:cNvCxnSpPr>
          <p:nvPr/>
        </p:nvCxnSpPr>
        <p:spPr>
          <a:xfrm>
            <a:off x="6502993" y="3002837"/>
            <a:ext cx="0" cy="145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/>
          <p:cNvCxnSpPr>
            <a:stCxn id="29" idx="2"/>
            <a:endCxn id="30" idx="0"/>
          </p:cNvCxnSpPr>
          <p:nvPr/>
        </p:nvCxnSpPr>
        <p:spPr>
          <a:xfrm>
            <a:off x="6502993" y="3494023"/>
            <a:ext cx="0" cy="145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Прямая со стрелкой 50"/>
          <p:cNvCxnSpPr>
            <a:stCxn id="30" idx="2"/>
            <a:endCxn id="31" idx="0"/>
          </p:cNvCxnSpPr>
          <p:nvPr/>
        </p:nvCxnSpPr>
        <p:spPr>
          <a:xfrm>
            <a:off x="6502993" y="3985209"/>
            <a:ext cx="0" cy="145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Прямая со стрелкой 52"/>
          <p:cNvCxnSpPr>
            <a:stCxn id="31" idx="2"/>
            <a:endCxn id="32" idx="0"/>
          </p:cNvCxnSpPr>
          <p:nvPr/>
        </p:nvCxnSpPr>
        <p:spPr>
          <a:xfrm>
            <a:off x="6502993" y="4476395"/>
            <a:ext cx="0" cy="145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/>
          <p:cNvCxnSpPr>
            <a:stCxn id="32" idx="2"/>
            <a:endCxn id="35" idx="0"/>
          </p:cNvCxnSpPr>
          <p:nvPr/>
        </p:nvCxnSpPr>
        <p:spPr>
          <a:xfrm>
            <a:off x="6502993" y="4967581"/>
            <a:ext cx="0" cy="141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Прямая со стрелкой 56"/>
          <p:cNvCxnSpPr>
            <a:stCxn id="35" idx="2"/>
            <a:endCxn id="36" idx="0"/>
          </p:cNvCxnSpPr>
          <p:nvPr/>
        </p:nvCxnSpPr>
        <p:spPr>
          <a:xfrm>
            <a:off x="6502993" y="5454737"/>
            <a:ext cx="0" cy="141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 стрелкой 58"/>
          <p:cNvCxnSpPr>
            <a:stCxn id="36" idx="2"/>
            <a:endCxn id="37" idx="0"/>
          </p:cNvCxnSpPr>
          <p:nvPr/>
        </p:nvCxnSpPr>
        <p:spPr>
          <a:xfrm>
            <a:off x="6502993" y="5941893"/>
            <a:ext cx="0" cy="13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/>
          <p:cNvCxnSpPr>
            <a:stCxn id="37" idx="2"/>
            <a:endCxn id="34" idx="0"/>
          </p:cNvCxnSpPr>
          <p:nvPr/>
        </p:nvCxnSpPr>
        <p:spPr>
          <a:xfrm>
            <a:off x="6502993" y="6424002"/>
            <a:ext cx="5382" cy="132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962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бъект 2"/>
          <p:cNvSpPr>
            <a:spLocks noGrp="1"/>
          </p:cNvSpPr>
          <p:nvPr>
            <p:ph idx="1"/>
          </p:nvPr>
        </p:nvSpPr>
        <p:spPr>
          <a:xfrm>
            <a:off x="1127004" y="1196058"/>
            <a:ext cx="7543660" cy="1063048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Дорогой сходи в магазин, купи один батон хлеба,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если будут яйца </a:t>
            </a:r>
            <a:r>
              <a:rPr lang="mr-IN" dirty="0" smtClean="0">
                <a:solidFill>
                  <a:schemeClr val="bg2">
                    <a:lumMod val="25000"/>
                  </a:schemeClr>
                </a:solidFill>
              </a:rPr>
              <a:t>–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 купи десять.</a:t>
            </a:r>
            <a:endParaRPr lang="ru-RU" dirty="0" smtClean="0"/>
          </a:p>
          <a:p>
            <a:pPr lvl="1"/>
            <a:endParaRPr lang="ru-RU" dirty="0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60702"/>
            <a:ext cx="2729201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Алгоритм</a:t>
            </a:r>
            <a:endParaRPr lang="ru-RU" dirty="0">
              <a:solidFill>
                <a:srgbClr val="E868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78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бъект 2"/>
          <p:cNvSpPr>
            <a:spLocks noGrp="1"/>
          </p:cNvSpPr>
          <p:nvPr>
            <p:ph idx="1"/>
          </p:nvPr>
        </p:nvSpPr>
        <p:spPr>
          <a:xfrm>
            <a:off x="1127004" y="1196058"/>
            <a:ext cx="7543660" cy="1063048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Дорогой сходи в магазин, купи </a:t>
            </a:r>
            <a:r>
              <a:rPr lang="ru-RU" b="1" dirty="0" smtClean="0">
                <a:solidFill>
                  <a:schemeClr val="bg2">
                    <a:lumMod val="25000"/>
                  </a:schemeClr>
                </a:solidFill>
              </a:rPr>
              <a:t>один батон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хлеба, если будут яйца </a:t>
            </a:r>
            <a:r>
              <a:rPr lang="mr-IN" dirty="0" smtClean="0">
                <a:solidFill>
                  <a:schemeClr val="bg2">
                    <a:lumMod val="25000"/>
                  </a:schemeClr>
                </a:solidFill>
              </a:rPr>
              <a:t>–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ru-RU" b="1" dirty="0" smtClean="0">
                <a:solidFill>
                  <a:schemeClr val="bg2">
                    <a:lumMod val="25000"/>
                  </a:schemeClr>
                </a:solidFill>
              </a:rPr>
              <a:t>купи десять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.</a:t>
            </a:r>
            <a:endParaRPr lang="ru-RU" dirty="0" smtClean="0"/>
          </a:p>
          <a:p>
            <a:pPr lvl="1"/>
            <a:endParaRPr lang="ru-RU" dirty="0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60702"/>
            <a:ext cx="2729201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Алгоритм</a:t>
            </a:r>
            <a:endParaRPr lang="ru-RU" dirty="0">
              <a:solidFill>
                <a:srgbClr val="E86834"/>
              </a:solidFill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6984" y="2915323"/>
            <a:ext cx="4931440" cy="306254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21987">
            <a:off x="4118032" y="3414703"/>
            <a:ext cx="1972893" cy="1446788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21987">
            <a:off x="4118032" y="3928382"/>
            <a:ext cx="1972893" cy="1446788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21987">
            <a:off x="4085741" y="4545371"/>
            <a:ext cx="1972893" cy="1446788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21987">
            <a:off x="4077834" y="5059050"/>
            <a:ext cx="1972893" cy="1446788"/>
          </a:xfrm>
          <a:prstGeom prst="rect">
            <a:avLst/>
          </a:prstGeom>
        </p:spPr>
      </p:pic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21987">
            <a:off x="3979389" y="5511308"/>
            <a:ext cx="1972893" cy="1446788"/>
          </a:xfrm>
          <a:prstGeom prst="rect">
            <a:avLst/>
          </a:prstGeom>
        </p:spPr>
      </p:pic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21987">
            <a:off x="3287432" y="5615057"/>
            <a:ext cx="1972893" cy="1446788"/>
          </a:xfrm>
          <a:prstGeom prst="rect">
            <a:avLst/>
          </a:prstGeom>
        </p:spPr>
      </p:pic>
      <p:pic>
        <p:nvPicPr>
          <p:cNvPr id="12" name="Изображение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21987">
            <a:off x="2410423" y="5480599"/>
            <a:ext cx="1972893" cy="1446788"/>
          </a:xfrm>
          <a:prstGeom prst="rect">
            <a:avLst/>
          </a:prstGeom>
        </p:spPr>
      </p:pic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21987">
            <a:off x="1635430" y="5388928"/>
            <a:ext cx="1972893" cy="1446788"/>
          </a:xfrm>
          <a:prstGeom prst="rect">
            <a:avLst/>
          </a:prstGeom>
        </p:spPr>
      </p:pic>
      <p:pic>
        <p:nvPicPr>
          <p:cNvPr id="14" name="Изображение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21987">
            <a:off x="967857" y="5150894"/>
            <a:ext cx="1972893" cy="1446788"/>
          </a:xfrm>
          <a:prstGeom prst="rect">
            <a:avLst/>
          </a:prstGeom>
        </p:spPr>
      </p:pic>
      <p:pic>
        <p:nvPicPr>
          <p:cNvPr id="15" name="Изображение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21987">
            <a:off x="377580" y="5176001"/>
            <a:ext cx="1972893" cy="144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77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60702"/>
            <a:ext cx="3060895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Блок-схема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6" name="Овал 5"/>
          <p:cNvSpPr/>
          <p:nvPr/>
        </p:nvSpPr>
        <p:spPr>
          <a:xfrm>
            <a:off x="4593843" y="249219"/>
            <a:ext cx="602429" cy="6024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Н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3924343" y="1133314"/>
            <a:ext cx="1941428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Пойти </a:t>
            </a:r>
            <a:r>
              <a:rPr lang="ru-RU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в магазин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076889" y="3364825"/>
            <a:ext cx="1941428" cy="3458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Купить </a:t>
            </a:r>
            <a:r>
              <a:rPr lang="ru-RU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 яиц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Решение 4"/>
          <p:cNvSpPr/>
          <p:nvPr/>
        </p:nvSpPr>
        <p:spPr>
          <a:xfrm>
            <a:off x="3691708" y="1760823"/>
            <a:ext cx="2385181" cy="1065008"/>
          </a:xfrm>
          <a:prstGeom prst="flowChartDecis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Яйца есть?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0" name="Соединительная линия уступом 9"/>
          <p:cNvCxnSpPr>
            <a:stCxn id="5" idx="3"/>
            <a:endCxn id="9" idx="0"/>
          </p:cNvCxnSpPr>
          <p:nvPr/>
        </p:nvCxnSpPr>
        <p:spPr>
          <a:xfrm>
            <a:off x="6076889" y="2293327"/>
            <a:ext cx="970714" cy="107149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Соединительная линия уступом 12"/>
          <p:cNvCxnSpPr>
            <a:stCxn id="5" idx="1"/>
          </p:cNvCxnSpPr>
          <p:nvPr/>
        </p:nvCxnSpPr>
        <p:spPr>
          <a:xfrm rot="10800000" flipH="1" flipV="1">
            <a:off x="3691707" y="2293327"/>
            <a:ext cx="1414467" cy="3203090"/>
          </a:xfrm>
          <a:prstGeom prst="bentConnector4">
            <a:avLst>
              <a:gd name="adj1" fmla="val -84611"/>
              <a:gd name="adj2" fmla="val 5831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>
            <a:stCxn id="6" idx="4"/>
            <a:endCxn id="8" idx="0"/>
          </p:cNvCxnSpPr>
          <p:nvPr/>
        </p:nvCxnSpPr>
        <p:spPr>
          <a:xfrm flipH="1">
            <a:off x="4895057" y="851647"/>
            <a:ext cx="1" cy="281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>
            <a:stCxn id="8" idx="2"/>
            <a:endCxn id="5" idx="0"/>
          </p:cNvCxnSpPr>
          <p:nvPr/>
        </p:nvCxnSpPr>
        <p:spPr>
          <a:xfrm flipH="1">
            <a:off x="4884299" y="1479156"/>
            <a:ext cx="10758" cy="281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Соединительная линия уступом 26"/>
          <p:cNvCxnSpPr>
            <a:stCxn id="9" idx="2"/>
          </p:cNvCxnSpPr>
          <p:nvPr/>
        </p:nvCxnSpPr>
        <p:spPr>
          <a:xfrm rot="5400000">
            <a:off x="5845239" y="2971603"/>
            <a:ext cx="463300" cy="1941429"/>
          </a:xfrm>
          <a:prstGeom prst="bentConnector2">
            <a:avLst/>
          </a:prstGeom>
          <a:ln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Овал 27"/>
          <p:cNvSpPr/>
          <p:nvPr/>
        </p:nvSpPr>
        <p:spPr>
          <a:xfrm>
            <a:off x="4804959" y="5488349"/>
            <a:ext cx="602429" cy="6024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К</a:t>
            </a:r>
            <a:endParaRPr lang="ru-RU" dirty="0"/>
          </a:p>
        </p:txBody>
      </p:sp>
      <p:sp>
        <p:nvSpPr>
          <p:cNvPr id="30" name="TextBox 29"/>
          <p:cNvSpPr txBox="1"/>
          <p:nvPr/>
        </p:nvSpPr>
        <p:spPr>
          <a:xfrm>
            <a:off x="6350489" y="1839164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mtClean="0"/>
              <a:t>да</a:t>
            </a:r>
            <a:endParaRPr lang="ru-RU"/>
          </a:p>
        </p:txBody>
      </p:sp>
      <p:sp>
        <p:nvSpPr>
          <p:cNvPr id="31" name="TextBox 30"/>
          <p:cNvSpPr txBox="1"/>
          <p:nvPr/>
        </p:nvSpPr>
        <p:spPr>
          <a:xfrm>
            <a:off x="2830908" y="1839164"/>
            <a:ext cx="512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mtClean="0"/>
              <a:t>нет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418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60702"/>
            <a:ext cx="6008490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Компьютер</a:t>
            </a:r>
            <a:endParaRPr lang="ru-RU" dirty="0">
              <a:solidFill>
                <a:srgbClr val="E86834"/>
              </a:solidFill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386" y="1495311"/>
            <a:ext cx="2448658" cy="2038574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243" y="1495311"/>
            <a:ext cx="3543570" cy="221473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24455" y="1033646"/>
            <a:ext cx="712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CPU</a:t>
            </a:r>
            <a:endParaRPr lang="ru-RU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6733262" y="1041042"/>
            <a:ext cx="813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RAM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86921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60702"/>
            <a:ext cx="6008490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Компьютер</a:t>
            </a:r>
            <a:endParaRPr lang="ru-RU" dirty="0">
              <a:solidFill>
                <a:srgbClr val="E86834"/>
              </a:solidFill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386" y="1495311"/>
            <a:ext cx="2448658" cy="2038574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1243" y="1495311"/>
            <a:ext cx="3543570" cy="2214731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6607" y="4703024"/>
            <a:ext cx="2326708" cy="1669387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7483" y="3910405"/>
            <a:ext cx="1753066" cy="175306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24455" y="1033646"/>
            <a:ext cx="712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CPU</a:t>
            </a:r>
            <a:endParaRPr lang="ru-RU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6733262" y="1041042"/>
            <a:ext cx="813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RAM</a:t>
            </a:r>
            <a:endParaRPr lang="ru-RU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2360915" y="4241359"/>
            <a:ext cx="744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GPU</a:t>
            </a:r>
            <a:endParaRPr lang="ru-RU" sz="2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7721534" y="3448739"/>
            <a:ext cx="766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/>
              <a:t>HDD</a:t>
            </a:r>
            <a:endParaRPr lang="ru-RU" sz="2400" b="1" dirty="0"/>
          </a:p>
        </p:txBody>
      </p:sp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3660" y="4574846"/>
            <a:ext cx="2723478" cy="170217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096899" y="3933478"/>
            <a:ext cx="1917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/>
              <a:t>MotherBoard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59597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Изображение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3661" y="2050458"/>
            <a:ext cx="2902174" cy="1813859"/>
          </a:xfrm>
          <a:prstGeom prst="rect">
            <a:avLst/>
          </a:prstGeom>
        </p:spPr>
      </p:pic>
      <p:pic>
        <p:nvPicPr>
          <p:cNvPr id="19" name="Изображение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87" y="2054460"/>
            <a:ext cx="2902174" cy="1813859"/>
          </a:xfrm>
          <a:prstGeom prst="rect">
            <a:avLst/>
          </a:prstGeom>
        </p:spPr>
      </p:pic>
      <p:pic>
        <p:nvPicPr>
          <p:cNvPr id="16" name="Изображение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3661" y="805510"/>
            <a:ext cx="2902174" cy="1813859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87" y="809512"/>
            <a:ext cx="2902174" cy="1813859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60702"/>
            <a:ext cx="6008490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Компьютер</a:t>
            </a:r>
            <a:endParaRPr lang="ru-RU" dirty="0">
              <a:solidFill>
                <a:srgbClr val="E86834"/>
              </a:solidFill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386" y="1495311"/>
            <a:ext cx="2448658" cy="203857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24455" y="1033646"/>
            <a:ext cx="712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CPU</a:t>
            </a:r>
            <a:endParaRPr lang="ru-RU" sz="2400" b="1" dirty="0"/>
          </a:p>
        </p:txBody>
      </p:sp>
      <p:pic>
        <p:nvPicPr>
          <p:cNvPr id="23" name="Изображение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3661" y="3301197"/>
            <a:ext cx="2902174" cy="1813859"/>
          </a:xfrm>
          <a:prstGeom prst="rect">
            <a:avLst/>
          </a:prstGeom>
        </p:spPr>
      </p:pic>
      <p:pic>
        <p:nvPicPr>
          <p:cNvPr id="24" name="Изображение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87" y="3305199"/>
            <a:ext cx="2902174" cy="1813859"/>
          </a:xfrm>
          <a:prstGeom prst="rect">
            <a:avLst/>
          </a:prstGeom>
        </p:spPr>
      </p:pic>
      <p:pic>
        <p:nvPicPr>
          <p:cNvPr id="25" name="Изображение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3661" y="4554610"/>
            <a:ext cx="2902174" cy="1813859"/>
          </a:xfrm>
          <a:prstGeom prst="rect">
            <a:avLst/>
          </a:prstGeom>
        </p:spPr>
      </p:pic>
      <p:pic>
        <p:nvPicPr>
          <p:cNvPr id="26" name="Изображение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87" y="4558612"/>
            <a:ext cx="2902174" cy="1813859"/>
          </a:xfrm>
          <a:prstGeom prst="rect">
            <a:avLst/>
          </a:prstGeom>
        </p:spPr>
      </p:pic>
      <p:pic>
        <p:nvPicPr>
          <p:cNvPr id="27" name="Изображение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3661" y="5818180"/>
            <a:ext cx="2902174" cy="1813859"/>
          </a:xfrm>
          <a:prstGeom prst="rect">
            <a:avLst/>
          </a:prstGeom>
        </p:spPr>
      </p:pic>
      <p:pic>
        <p:nvPicPr>
          <p:cNvPr id="28" name="Изображение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87" y="5822182"/>
            <a:ext cx="2902174" cy="1813859"/>
          </a:xfrm>
          <a:prstGeom prst="rect">
            <a:avLst/>
          </a:prstGeom>
        </p:spPr>
      </p:pic>
      <p:pic>
        <p:nvPicPr>
          <p:cNvPr id="29" name="Изображение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835" y="2050458"/>
            <a:ext cx="2902174" cy="1813859"/>
          </a:xfrm>
          <a:prstGeom prst="rect">
            <a:avLst/>
          </a:prstGeom>
        </p:spPr>
      </p:pic>
      <p:pic>
        <p:nvPicPr>
          <p:cNvPr id="30" name="Изображение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835" y="805510"/>
            <a:ext cx="2902174" cy="1813859"/>
          </a:xfrm>
          <a:prstGeom prst="rect">
            <a:avLst/>
          </a:prstGeom>
        </p:spPr>
      </p:pic>
      <p:pic>
        <p:nvPicPr>
          <p:cNvPr id="31" name="Изображение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835" y="3301197"/>
            <a:ext cx="2902174" cy="1813859"/>
          </a:xfrm>
          <a:prstGeom prst="rect">
            <a:avLst/>
          </a:prstGeom>
        </p:spPr>
      </p:pic>
      <p:pic>
        <p:nvPicPr>
          <p:cNvPr id="32" name="Изображение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835" y="4554610"/>
            <a:ext cx="2902174" cy="1813859"/>
          </a:xfrm>
          <a:prstGeom prst="rect">
            <a:avLst/>
          </a:prstGeom>
        </p:spPr>
      </p:pic>
      <p:pic>
        <p:nvPicPr>
          <p:cNvPr id="33" name="Изображение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5835" y="5818180"/>
            <a:ext cx="2902174" cy="181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90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854978" y="2964635"/>
            <a:ext cx="61888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hlinkClick r:id="rId2"/>
              </a:rPr>
              <a:t>https://youtu.be/UJHeDvr_doM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908303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60702"/>
            <a:ext cx="6008490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Ассемблер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80799" y="1624405"/>
            <a:ext cx="67880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use16</a:t>
            </a:r>
            <a:r>
              <a:rPr lang="en-US" dirty="0"/>
              <a:t> </a:t>
            </a:r>
            <a:endParaRPr lang="en-US" i="1" dirty="0">
              <a:solidFill>
                <a:srgbClr val="808080"/>
              </a:solidFill>
            </a:endParaRPr>
          </a:p>
          <a:p>
            <a:r>
              <a:rPr lang="en-US" dirty="0" smtClean="0"/>
              <a:t>org </a:t>
            </a:r>
            <a:r>
              <a:rPr lang="en-US" dirty="0" smtClean="0">
                <a:solidFill>
                  <a:srgbClr val="009000"/>
                </a:solidFill>
              </a:rPr>
              <a:t>100h</a:t>
            </a:r>
            <a:endParaRPr lang="en-US" dirty="0" smtClean="0"/>
          </a:p>
          <a:p>
            <a:r>
              <a:rPr lang="en-US" b="1" dirty="0" err="1" smtClean="0">
                <a:solidFill>
                  <a:srgbClr val="000000"/>
                </a:solidFill>
              </a:rPr>
              <a:t>mov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000000"/>
                </a:solidFill>
              </a:rPr>
              <a:t>dx</a:t>
            </a:r>
            <a:r>
              <a:rPr lang="en-US" dirty="0" err="1" smtClean="0">
                <a:solidFill>
                  <a:srgbClr val="339933"/>
                </a:solidFill>
              </a:rPr>
              <a:t>,</a:t>
            </a:r>
            <a:r>
              <a:rPr lang="en-US" dirty="0" err="1" smtClean="0"/>
              <a:t>hello</a:t>
            </a:r>
            <a:endParaRPr lang="en-US" dirty="0" smtClean="0"/>
          </a:p>
          <a:p>
            <a:r>
              <a:rPr lang="en-US" b="1" dirty="0" err="1" smtClean="0">
                <a:solidFill>
                  <a:srgbClr val="000000"/>
                </a:solidFill>
              </a:rPr>
              <a:t>mov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000000"/>
                </a:solidFill>
              </a:rPr>
              <a:t>ah</a:t>
            </a:r>
            <a:r>
              <a:rPr lang="en-US" dirty="0" smtClean="0">
                <a:solidFill>
                  <a:srgbClr val="339933"/>
                </a:solidFill>
              </a:rPr>
              <a:t>,</a:t>
            </a:r>
            <a:r>
              <a:rPr lang="en-US" dirty="0" smtClean="0">
                <a:solidFill>
                  <a:srgbClr val="009000"/>
                </a:solidFill>
              </a:rPr>
              <a:t>9</a:t>
            </a:r>
            <a:endParaRPr lang="en-US" dirty="0" smtClean="0"/>
          </a:p>
          <a:p>
            <a:r>
              <a:rPr lang="en-US" b="1" dirty="0" err="1" smtClean="0">
                <a:solidFill>
                  <a:srgbClr val="000000"/>
                </a:solidFill>
              </a:rPr>
              <a:t>int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9000"/>
                </a:solidFill>
              </a:rPr>
              <a:t>21h</a:t>
            </a:r>
          </a:p>
          <a:p>
            <a:r>
              <a:rPr lang="en-US" b="1" dirty="0" err="1" smtClean="0">
                <a:solidFill>
                  <a:srgbClr val="000000"/>
                </a:solidFill>
              </a:rPr>
              <a:t>mov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000000"/>
                </a:solidFill>
              </a:rPr>
              <a:t>ax</a:t>
            </a:r>
            <a:r>
              <a:rPr lang="en-US" dirty="0" smtClean="0">
                <a:solidFill>
                  <a:srgbClr val="339933"/>
                </a:solidFill>
              </a:rPr>
              <a:t>,</a:t>
            </a:r>
            <a:r>
              <a:rPr lang="en-US" dirty="0" smtClean="0">
                <a:solidFill>
                  <a:srgbClr val="009000"/>
                </a:solidFill>
              </a:rPr>
              <a:t>4C00h</a:t>
            </a:r>
            <a:endParaRPr lang="en-US" dirty="0" smtClean="0"/>
          </a:p>
          <a:p>
            <a:r>
              <a:rPr lang="en-US" b="1" dirty="0" err="1" smtClean="0">
                <a:solidFill>
                  <a:srgbClr val="000000"/>
                </a:solidFill>
              </a:rPr>
              <a:t>int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9000"/>
                </a:solidFill>
              </a:rPr>
              <a:t>21h</a:t>
            </a:r>
          </a:p>
          <a:p>
            <a:r>
              <a:rPr lang="en-US" i="1" dirty="0" smtClean="0">
                <a:solidFill>
                  <a:srgbClr val="808080"/>
                </a:solidFill>
              </a:rPr>
              <a:t>;-------------------------------------------------------</a:t>
            </a:r>
            <a:r>
              <a:rPr lang="en-US" dirty="0" smtClean="0"/>
              <a:t> </a:t>
            </a:r>
          </a:p>
          <a:p>
            <a:r>
              <a:rPr lang="en-US" dirty="0" smtClean="0"/>
              <a:t>hello </a:t>
            </a:r>
            <a:r>
              <a:rPr lang="en-US" b="1" dirty="0" err="1">
                <a:solidFill>
                  <a:srgbClr val="000000"/>
                </a:solidFill>
              </a:rPr>
              <a:t>db</a:t>
            </a:r>
            <a:r>
              <a:rPr lang="en-US" dirty="0"/>
              <a:t> </a:t>
            </a:r>
            <a:r>
              <a:rPr lang="en-US" dirty="0">
                <a:solidFill>
                  <a:srgbClr val="B00000"/>
                </a:solidFill>
              </a:rPr>
              <a:t>'Hello, world!$'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635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8499" y="133351"/>
            <a:ext cx="5191237" cy="779462"/>
          </a:xfrm>
          <a:solidFill>
            <a:schemeClr val="bg1"/>
          </a:solidFill>
        </p:spPr>
        <p:txBody>
          <a:bodyPr/>
          <a:lstStyle/>
          <a:p>
            <a:r>
              <a:rPr lang="ru-RU" dirty="0" smtClean="0">
                <a:solidFill>
                  <a:srgbClr val="E86834"/>
                </a:solidFill>
              </a:rPr>
              <a:t>План курса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8499" y="1074178"/>
            <a:ext cx="7886700" cy="4351338"/>
          </a:xfrm>
        </p:spPr>
        <p:txBody>
          <a:bodyPr/>
          <a:lstStyle/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Часть 1 (Процедурное программирование):</a:t>
            </a:r>
          </a:p>
          <a:p>
            <a:pPr lvl="1"/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Линейные, циклические алгоритмы, типы данных, функции, введение в работу с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rduino</a:t>
            </a:r>
            <a:endParaRPr lang="ru-RU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Промежуточный зачет</a:t>
            </a:r>
            <a:endParaRPr lang="en-US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Массивы, строки, матрицы, рекурсивные алгоритмы, файлы</a:t>
            </a:r>
          </a:p>
          <a:p>
            <a:pPr lvl="1"/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Зачет!</a:t>
            </a:r>
          </a:p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Часть 2 </a:t>
            </a:r>
            <a:r>
              <a:rPr lang="mr-IN" dirty="0" smtClean="0">
                <a:solidFill>
                  <a:schemeClr val="bg2">
                    <a:lumMod val="25000"/>
                  </a:schemeClr>
                </a:solidFill>
              </a:rPr>
              <a:t>–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 ООП, структуры данных,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GUI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на 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Qt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, STL;</a:t>
            </a:r>
          </a:p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Часть 3 </a:t>
            </a:r>
            <a:r>
              <a:rPr lang="mr-IN" dirty="0" smtClean="0">
                <a:solidFill>
                  <a:schemeClr val="bg2">
                    <a:lumMod val="25000"/>
                  </a:schemeClr>
                </a:solidFill>
              </a:rPr>
              <a:t>–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 Сети и БД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;</a:t>
            </a:r>
            <a:endParaRPr lang="ru-RU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endParaRPr lang="ru-RU" dirty="0" smtClean="0"/>
          </a:p>
          <a:p>
            <a:pPr lvl="1"/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265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71460"/>
            <a:ext cx="6008490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Высокоуровневые языки 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80799" y="1624405"/>
            <a:ext cx="67880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999999"/>
                </a:solidFill>
                <a:latin typeface="Consolas" charset="0"/>
              </a:rPr>
              <a:t>#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include</a:t>
            </a:r>
            <a:r>
              <a:rPr lang="en-US" b="1" dirty="0">
                <a:solidFill>
                  <a:srgbClr val="999999"/>
                </a:solidFill>
                <a:latin typeface="Consolas" charset="0"/>
              </a:rPr>
              <a:t> </a:t>
            </a:r>
            <a:r>
              <a:rPr lang="en-US" b="1" dirty="0">
                <a:solidFill>
                  <a:srgbClr val="DD1144"/>
                </a:solidFill>
                <a:latin typeface="Consolas" charset="0"/>
              </a:rPr>
              <a:t>&lt;</a:t>
            </a:r>
            <a:r>
              <a:rPr lang="en-US" b="1" dirty="0" err="1" smtClean="0">
                <a:solidFill>
                  <a:srgbClr val="DD1144"/>
                </a:solidFill>
                <a:latin typeface="Consolas" charset="0"/>
              </a:rPr>
              <a:t>cstdlib</a:t>
            </a:r>
            <a:r>
              <a:rPr lang="en-US" b="1" dirty="0" smtClean="0">
                <a:solidFill>
                  <a:srgbClr val="DD1144"/>
                </a:solidFill>
                <a:latin typeface="Consolas" charset="0"/>
              </a:rPr>
              <a:t>&gt;</a:t>
            </a:r>
          </a:p>
          <a:p>
            <a:r>
              <a:rPr lang="en-US" b="1" dirty="0" smtClean="0">
                <a:solidFill>
                  <a:srgbClr val="333333"/>
                </a:solidFill>
                <a:latin typeface="Consolas" charset="0"/>
              </a:rPr>
              <a:t>using</a:t>
            </a:r>
            <a:r>
              <a:rPr lang="en-US" dirty="0" smtClean="0">
                <a:solidFill>
                  <a:srgbClr val="3F5263"/>
                </a:solidFill>
                <a:latin typeface="Consolas" charset="0"/>
              </a:rPr>
              <a:t> </a:t>
            </a:r>
            <a:r>
              <a:rPr lang="en-US" b="1" dirty="0">
                <a:solidFill>
                  <a:srgbClr val="333333"/>
                </a:solidFill>
                <a:latin typeface="Consolas" charset="0"/>
              </a:rPr>
              <a:t>namespace</a:t>
            </a:r>
            <a:r>
              <a:rPr lang="en-US" dirty="0">
                <a:solidFill>
                  <a:srgbClr val="3F5263"/>
                </a:solidFill>
                <a:latin typeface="Consolas" charset="0"/>
              </a:rPr>
              <a:t> </a:t>
            </a:r>
            <a:r>
              <a:rPr lang="en-US" dirty="0" err="1" smtClean="0">
                <a:solidFill>
                  <a:srgbClr val="0086B3"/>
                </a:solidFill>
                <a:latin typeface="Consolas" charset="0"/>
              </a:rPr>
              <a:t>std</a:t>
            </a:r>
            <a:r>
              <a:rPr lang="en-US" dirty="0" smtClean="0">
                <a:solidFill>
                  <a:srgbClr val="3F5263"/>
                </a:solidFill>
                <a:latin typeface="Consolas" charset="0"/>
              </a:rPr>
              <a:t>;</a:t>
            </a:r>
          </a:p>
          <a:p>
            <a:r>
              <a:rPr lang="en-US" b="1" dirty="0" err="1" smtClean="0">
                <a:solidFill>
                  <a:srgbClr val="333333"/>
                </a:solidFill>
                <a:latin typeface="Consolas" charset="0"/>
              </a:rPr>
              <a:t>int</a:t>
            </a:r>
            <a:r>
              <a:rPr lang="en-US" dirty="0" smtClean="0">
                <a:solidFill>
                  <a:srgbClr val="3F5263"/>
                </a:solidFill>
                <a:latin typeface="Consolas" charset="0"/>
              </a:rPr>
              <a:t> </a:t>
            </a:r>
            <a:r>
              <a:rPr lang="en-US" b="1" dirty="0">
                <a:solidFill>
                  <a:srgbClr val="990000"/>
                </a:solidFill>
                <a:latin typeface="Consolas" charset="0"/>
              </a:rPr>
              <a:t>main</a:t>
            </a:r>
            <a:r>
              <a:rPr lang="en-US" dirty="0">
                <a:solidFill>
                  <a:srgbClr val="3F5263"/>
                </a:solidFill>
                <a:latin typeface="Consolas" charset="0"/>
              </a:rPr>
              <a:t>() </a:t>
            </a:r>
            <a:r>
              <a:rPr lang="en-US" dirty="0" smtClean="0">
                <a:solidFill>
                  <a:srgbClr val="3F5263"/>
                </a:solidFill>
                <a:latin typeface="Consolas" charset="0"/>
              </a:rPr>
              <a:t>{</a:t>
            </a:r>
          </a:p>
          <a:p>
            <a:r>
              <a:rPr lang="en-US" dirty="0">
                <a:solidFill>
                  <a:srgbClr val="3F5263"/>
                </a:solidFill>
                <a:latin typeface="Consolas" charset="0"/>
              </a:rPr>
              <a:t>	</a:t>
            </a:r>
            <a:r>
              <a:rPr lang="en-US" dirty="0" err="1" smtClean="0">
                <a:solidFill>
                  <a:srgbClr val="0086B3"/>
                </a:solidFill>
                <a:latin typeface="Consolas" charset="0"/>
              </a:rPr>
              <a:t>printf</a:t>
            </a:r>
            <a:r>
              <a:rPr lang="en-US" dirty="0" smtClean="0">
                <a:solidFill>
                  <a:srgbClr val="0086B3"/>
                </a:solidFill>
                <a:latin typeface="Consolas" charset="0"/>
              </a:rPr>
              <a:t>(</a:t>
            </a:r>
            <a:r>
              <a:rPr lang="en-US" dirty="0" smtClean="0">
                <a:solidFill>
                  <a:srgbClr val="DD1144"/>
                </a:solidFill>
                <a:latin typeface="Consolas" charset="0"/>
              </a:rPr>
              <a:t>"%s", "Hello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, world</a:t>
            </a:r>
            <a:r>
              <a:rPr lang="en-US" dirty="0" smtClean="0">
                <a:solidFill>
                  <a:srgbClr val="DD1144"/>
                </a:solidFill>
                <a:latin typeface="Consolas" charset="0"/>
              </a:rPr>
              <a:t>!"</a:t>
            </a:r>
            <a:r>
              <a:rPr lang="en-US" dirty="0" smtClean="0">
                <a:solidFill>
                  <a:srgbClr val="3F5263"/>
                </a:solidFill>
                <a:latin typeface="Consolas" charset="0"/>
              </a:rPr>
              <a:t>); 	system</a:t>
            </a:r>
            <a:r>
              <a:rPr lang="en-US" dirty="0">
                <a:solidFill>
                  <a:srgbClr val="3F5263"/>
                </a:solidFill>
                <a:latin typeface="Consolas" charset="0"/>
              </a:rPr>
              <a:t>(</a:t>
            </a:r>
            <a:r>
              <a:rPr lang="en-US" dirty="0">
                <a:solidFill>
                  <a:srgbClr val="DD1144"/>
                </a:solidFill>
                <a:latin typeface="Consolas" charset="0"/>
              </a:rPr>
              <a:t>"</a:t>
            </a:r>
            <a:r>
              <a:rPr lang="en-US" dirty="0" smtClean="0">
                <a:solidFill>
                  <a:srgbClr val="DD1144"/>
                </a:solidFill>
                <a:latin typeface="Consolas" charset="0"/>
              </a:rPr>
              <a:t>pause");</a:t>
            </a:r>
          </a:p>
          <a:p>
            <a:r>
              <a:rPr lang="en-US" b="1" dirty="0">
                <a:solidFill>
                  <a:srgbClr val="3F5263"/>
                </a:solidFill>
                <a:latin typeface="Consolas" charset="0"/>
              </a:rPr>
              <a:t>	</a:t>
            </a:r>
            <a:r>
              <a:rPr lang="en-US" b="1" dirty="0" smtClean="0">
                <a:solidFill>
                  <a:srgbClr val="333333"/>
                </a:solidFill>
                <a:latin typeface="Consolas" charset="0"/>
              </a:rPr>
              <a:t>return</a:t>
            </a:r>
            <a:r>
              <a:rPr lang="en-US" dirty="0" smtClean="0">
                <a:solidFill>
                  <a:srgbClr val="3F5263"/>
                </a:solidFill>
                <a:latin typeface="Consolas" charset="0"/>
              </a:rPr>
              <a:t> </a:t>
            </a:r>
            <a:r>
              <a:rPr lang="en-US" dirty="0">
                <a:solidFill>
                  <a:srgbClr val="008080"/>
                </a:solidFill>
                <a:latin typeface="Consolas" charset="0"/>
              </a:rPr>
              <a:t>0</a:t>
            </a:r>
            <a:r>
              <a:rPr lang="en-US" dirty="0">
                <a:solidFill>
                  <a:srgbClr val="3F5263"/>
                </a:solidFill>
                <a:latin typeface="Consolas" charset="0"/>
              </a:rPr>
              <a:t>; </a:t>
            </a:r>
            <a:endParaRPr lang="en-US" dirty="0" smtClean="0">
              <a:solidFill>
                <a:srgbClr val="3F5263"/>
              </a:solidFill>
              <a:latin typeface="Consolas" charset="0"/>
            </a:endParaRPr>
          </a:p>
          <a:p>
            <a:r>
              <a:rPr lang="en-US" dirty="0" smtClean="0">
                <a:solidFill>
                  <a:srgbClr val="3F5263"/>
                </a:solidFill>
                <a:latin typeface="Consolas" charset="0"/>
              </a:rPr>
              <a:t>}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462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71460"/>
            <a:ext cx="6008490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Высокоуровневые языки </a:t>
            </a:r>
            <a:endParaRPr lang="ru-RU" dirty="0">
              <a:solidFill>
                <a:srgbClr val="E86834"/>
              </a:solidFill>
            </a:endParaRPr>
          </a:p>
        </p:txBody>
      </p:sp>
      <p:graphicFrame>
        <p:nvGraphicFramePr>
          <p:cNvPr id="2" name="Схема 1"/>
          <p:cNvGraphicFramePr/>
          <p:nvPr>
            <p:extLst>
              <p:ext uri="{D42A27DB-BD31-4B8C-83A1-F6EECF244321}">
                <p14:modId xmlns:p14="http://schemas.microsoft.com/office/powerpoint/2010/main" val="1338027104"/>
              </p:ext>
            </p:extLst>
          </p:nvPr>
        </p:nvGraphicFramePr>
        <p:xfrm>
          <a:off x="1080799" y="1160331"/>
          <a:ext cx="7665168" cy="52834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590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71460"/>
            <a:ext cx="6008490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Высокоуровневые языки 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91264" y="1262268"/>
            <a:ext cx="409363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999999"/>
                </a:solidFill>
                <a:latin typeface="Consolas" charset="0"/>
              </a:rPr>
              <a:t>#</a:t>
            </a:r>
            <a:r>
              <a:rPr lang="en-US" sz="1400" b="1" dirty="0">
                <a:solidFill>
                  <a:srgbClr val="333333"/>
                </a:solidFill>
                <a:latin typeface="Consolas" charset="0"/>
              </a:rPr>
              <a:t>include</a:t>
            </a:r>
            <a:r>
              <a:rPr lang="en-US" sz="1400" b="1" dirty="0">
                <a:solidFill>
                  <a:srgbClr val="999999"/>
                </a:solidFill>
                <a:latin typeface="Consolas" charset="0"/>
              </a:rPr>
              <a:t> </a:t>
            </a:r>
            <a:r>
              <a:rPr lang="en-US" sz="1400" b="1" dirty="0">
                <a:solidFill>
                  <a:srgbClr val="DD1144"/>
                </a:solidFill>
                <a:latin typeface="Consolas" charset="0"/>
              </a:rPr>
              <a:t>&lt;</a:t>
            </a:r>
            <a:r>
              <a:rPr lang="en-US" sz="1400" b="1" dirty="0" err="1" smtClean="0">
                <a:solidFill>
                  <a:srgbClr val="DD1144"/>
                </a:solidFill>
                <a:latin typeface="Consolas" charset="0"/>
              </a:rPr>
              <a:t>cstdlib</a:t>
            </a:r>
            <a:r>
              <a:rPr lang="en-US" sz="1400" b="1" dirty="0" smtClean="0">
                <a:solidFill>
                  <a:srgbClr val="DD1144"/>
                </a:solidFill>
                <a:latin typeface="Consolas" charset="0"/>
              </a:rPr>
              <a:t>&gt;</a:t>
            </a:r>
          </a:p>
          <a:p>
            <a:r>
              <a:rPr lang="en-US" sz="1400" b="1" dirty="0" smtClean="0">
                <a:solidFill>
                  <a:srgbClr val="333333"/>
                </a:solidFill>
                <a:latin typeface="Consolas" charset="0"/>
              </a:rPr>
              <a:t>using</a:t>
            </a:r>
            <a:r>
              <a:rPr lang="en-US" sz="1400" dirty="0" smtClean="0">
                <a:solidFill>
                  <a:srgbClr val="3F5263"/>
                </a:solidFill>
                <a:latin typeface="Consolas" charset="0"/>
              </a:rPr>
              <a:t> </a:t>
            </a:r>
            <a:r>
              <a:rPr lang="en-US" sz="1400" b="1" dirty="0">
                <a:solidFill>
                  <a:srgbClr val="333333"/>
                </a:solidFill>
                <a:latin typeface="Consolas" charset="0"/>
              </a:rPr>
              <a:t>namespace</a:t>
            </a:r>
            <a:r>
              <a:rPr lang="en-US" sz="1400" dirty="0">
                <a:solidFill>
                  <a:srgbClr val="3F5263"/>
                </a:solidFill>
                <a:latin typeface="Consolas" charset="0"/>
              </a:rPr>
              <a:t> </a:t>
            </a:r>
            <a:r>
              <a:rPr lang="en-US" sz="1400" dirty="0" err="1" smtClean="0">
                <a:solidFill>
                  <a:srgbClr val="0086B3"/>
                </a:solidFill>
                <a:latin typeface="Consolas" charset="0"/>
              </a:rPr>
              <a:t>std</a:t>
            </a:r>
            <a:r>
              <a:rPr lang="en-US" sz="1400" dirty="0" smtClean="0">
                <a:solidFill>
                  <a:srgbClr val="3F5263"/>
                </a:solidFill>
                <a:latin typeface="Consolas" charset="0"/>
              </a:rPr>
              <a:t>;</a:t>
            </a:r>
          </a:p>
          <a:p>
            <a:r>
              <a:rPr lang="en-US" sz="1400" b="1" dirty="0" err="1" smtClean="0">
                <a:solidFill>
                  <a:srgbClr val="333333"/>
                </a:solidFill>
                <a:latin typeface="Consolas" charset="0"/>
              </a:rPr>
              <a:t>int</a:t>
            </a:r>
            <a:r>
              <a:rPr lang="en-US" sz="1400" dirty="0" smtClean="0">
                <a:solidFill>
                  <a:srgbClr val="3F5263"/>
                </a:solidFill>
                <a:latin typeface="Consolas" charset="0"/>
              </a:rPr>
              <a:t> </a:t>
            </a:r>
            <a:r>
              <a:rPr lang="en-US" sz="1400" b="1" dirty="0">
                <a:solidFill>
                  <a:srgbClr val="990000"/>
                </a:solidFill>
                <a:latin typeface="Consolas" charset="0"/>
              </a:rPr>
              <a:t>main</a:t>
            </a:r>
            <a:r>
              <a:rPr lang="en-US" sz="1400" dirty="0">
                <a:solidFill>
                  <a:srgbClr val="3F5263"/>
                </a:solidFill>
                <a:latin typeface="Consolas" charset="0"/>
              </a:rPr>
              <a:t>() </a:t>
            </a:r>
            <a:r>
              <a:rPr lang="en-US" sz="1400" dirty="0" smtClean="0">
                <a:solidFill>
                  <a:srgbClr val="3F5263"/>
                </a:solidFill>
                <a:latin typeface="Consolas" charset="0"/>
              </a:rPr>
              <a:t>{</a:t>
            </a:r>
          </a:p>
          <a:p>
            <a:r>
              <a:rPr lang="en-US" sz="1400" dirty="0" smtClean="0">
                <a:solidFill>
                  <a:srgbClr val="3F5263"/>
                </a:solidFill>
                <a:latin typeface="Consolas" charset="0"/>
              </a:rPr>
              <a:t>	</a:t>
            </a:r>
            <a:r>
              <a:rPr lang="en-US" sz="1400" dirty="0" err="1" smtClean="0">
                <a:solidFill>
                  <a:srgbClr val="0086B3"/>
                </a:solidFill>
                <a:latin typeface="Consolas" charset="0"/>
              </a:rPr>
              <a:t>printf</a:t>
            </a:r>
            <a:r>
              <a:rPr lang="en-US" sz="1400" dirty="0" smtClean="0">
                <a:solidFill>
                  <a:srgbClr val="0086B3"/>
                </a:solidFill>
                <a:latin typeface="Consolas" charset="0"/>
              </a:rPr>
              <a:t>(</a:t>
            </a:r>
            <a:r>
              <a:rPr lang="en-US" sz="1400" dirty="0" smtClean="0">
                <a:solidFill>
                  <a:srgbClr val="DD1144"/>
                </a:solidFill>
                <a:latin typeface="Consolas" charset="0"/>
              </a:rPr>
              <a:t>"%s", "Hello</a:t>
            </a:r>
            <a:r>
              <a:rPr lang="en-US" sz="1400" dirty="0">
                <a:solidFill>
                  <a:srgbClr val="DD1144"/>
                </a:solidFill>
                <a:latin typeface="Consolas" charset="0"/>
              </a:rPr>
              <a:t>, world</a:t>
            </a:r>
            <a:r>
              <a:rPr lang="en-US" sz="1400" dirty="0" smtClean="0">
                <a:solidFill>
                  <a:srgbClr val="DD1144"/>
                </a:solidFill>
                <a:latin typeface="Consolas" charset="0"/>
              </a:rPr>
              <a:t>!"</a:t>
            </a:r>
            <a:r>
              <a:rPr lang="en-US" sz="1400" dirty="0" smtClean="0">
                <a:solidFill>
                  <a:srgbClr val="3F5263"/>
                </a:solidFill>
                <a:latin typeface="Consolas" charset="0"/>
              </a:rPr>
              <a:t>); 	system</a:t>
            </a:r>
            <a:r>
              <a:rPr lang="en-US" sz="1400" dirty="0">
                <a:solidFill>
                  <a:srgbClr val="3F5263"/>
                </a:solidFill>
                <a:latin typeface="Consolas" charset="0"/>
              </a:rPr>
              <a:t>(</a:t>
            </a:r>
            <a:r>
              <a:rPr lang="en-US" sz="1400" dirty="0">
                <a:solidFill>
                  <a:srgbClr val="DD1144"/>
                </a:solidFill>
                <a:latin typeface="Consolas" charset="0"/>
              </a:rPr>
              <a:t>"</a:t>
            </a:r>
            <a:r>
              <a:rPr lang="en-US" sz="1400" dirty="0" smtClean="0">
                <a:solidFill>
                  <a:srgbClr val="DD1144"/>
                </a:solidFill>
                <a:latin typeface="Consolas" charset="0"/>
              </a:rPr>
              <a:t>pause");</a:t>
            </a:r>
          </a:p>
          <a:p>
            <a:r>
              <a:rPr lang="en-US" sz="1400" b="1" dirty="0">
                <a:solidFill>
                  <a:srgbClr val="3F5263"/>
                </a:solidFill>
                <a:latin typeface="Consolas" charset="0"/>
              </a:rPr>
              <a:t>	</a:t>
            </a:r>
            <a:r>
              <a:rPr lang="en-US" sz="1400" b="1" dirty="0" smtClean="0">
                <a:solidFill>
                  <a:srgbClr val="333333"/>
                </a:solidFill>
                <a:latin typeface="Consolas" charset="0"/>
              </a:rPr>
              <a:t>return</a:t>
            </a:r>
            <a:r>
              <a:rPr lang="en-US" sz="1400" dirty="0" smtClean="0">
                <a:solidFill>
                  <a:srgbClr val="3F5263"/>
                </a:solidFill>
                <a:latin typeface="Consolas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charset="0"/>
              </a:rPr>
              <a:t>0</a:t>
            </a:r>
            <a:r>
              <a:rPr lang="en-US" sz="1400" dirty="0">
                <a:solidFill>
                  <a:srgbClr val="3F5263"/>
                </a:solidFill>
                <a:latin typeface="Consolas" charset="0"/>
              </a:rPr>
              <a:t>; </a:t>
            </a:r>
            <a:endParaRPr lang="en-US" sz="1400" dirty="0" smtClean="0">
              <a:solidFill>
                <a:srgbClr val="3F5263"/>
              </a:solidFill>
              <a:latin typeface="Consolas" charset="0"/>
            </a:endParaRPr>
          </a:p>
          <a:p>
            <a:r>
              <a:rPr lang="en-US" sz="1400" dirty="0" smtClean="0">
                <a:solidFill>
                  <a:srgbClr val="3F5263"/>
                </a:solidFill>
                <a:latin typeface="Consolas" charset="0"/>
              </a:rPr>
              <a:t>}</a:t>
            </a:r>
            <a:endParaRPr lang="ru-RU" sz="1400" dirty="0"/>
          </a:p>
        </p:txBody>
      </p:sp>
      <p:sp>
        <p:nvSpPr>
          <p:cNvPr id="2" name="Стрелка вниз 1"/>
          <p:cNvSpPr/>
          <p:nvPr/>
        </p:nvSpPr>
        <p:spPr>
          <a:xfrm>
            <a:off x="3584813" y="3174052"/>
            <a:ext cx="742278" cy="1140311"/>
          </a:xfrm>
          <a:prstGeom prst="down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4647303" y="3429000"/>
            <a:ext cx="2054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/>
              <a:t>Компилятор</a:t>
            </a:r>
            <a:endParaRPr lang="ru-RU" sz="2800" dirty="0"/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004" y="4880657"/>
            <a:ext cx="2902174" cy="1813859"/>
          </a:xfrm>
          <a:prstGeom prst="rect">
            <a:avLst/>
          </a:prstGeom>
        </p:spPr>
      </p:pic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878" y="5160954"/>
            <a:ext cx="1505373" cy="12532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13313" y="5497158"/>
            <a:ext cx="11767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Hello.exe</a:t>
            </a: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153272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71460"/>
            <a:ext cx="6008490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Как работает программист</a:t>
            </a:r>
            <a:endParaRPr lang="ru-RU" dirty="0">
              <a:solidFill>
                <a:srgbClr val="E86834"/>
              </a:solidFill>
            </a:endParaRPr>
          </a:p>
        </p:txBody>
      </p:sp>
      <p:graphicFrame>
        <p:nvGraphicFramePr>
          <p:cNvPr id="2" name="Схема 1"/>
          <p:cNvGraphicFramePr/>
          <p:nvPr>
            <p:extLst>
              <p:ext uri="{D42A27DB-BD31-4B8C-83A1-F6EECF244321}">
                <p14:modId xmlns:p14="http://schemas.microsoft.com/office/powerpoint/2010/main" val="246465724"/>
              </p:ext>
            </p:extLst>
          </p:nvPr>
        </p:nvGraphicFramePr>
        <p:xfrm>
          <a:off x="1080799" y="1397000"/>
          <a:ext cx="737471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579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409252" y="2766218"/>
            <a:ext cx="6529891" cy="1325563"/>
          </a:xfrm>
        </p:spPr>
        <p:txBody>
          <a:bodyPr>
            <a:noAutofit/>
          </a:bodyPr>
          <a:lstStyle/>
          <a:p>
            <a:pPr algn="ctr"/>
            <a:r>
              <a:rPr lang="ru-RU" sz="9600" smtClean="0">
                <a:solidFill>
                  <a:schemeClr val="bg1"/>
                </a:solidFill>
              </a:rPr>
              <a:t>За работу!</a:t>
            </a:r>
            <a:endParaRPr lang="ru-RU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78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Заголовок 1"/>
          <p:cNvSpPr txBox="1">
            <a:spLocks/>
          </p:cNvSpPr>
          <p:nvPr/>
        </p:nvSpPr>
        <p:spPr>
          <a:xfrm>
            <a:off x="1080799" y="160702"/>
            <a:ext cx="6008490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solidFill>
                  <a:srgbClr val="E86834"/>
                </a:solidFill>
              </a:rPr>
              <a:t>Переменные</a:t>
            </a:r>
            <a:endParaRPr lang="ru-RU" dirty="0">
              <a:solidFill>
                <a:srgbClr val="E86834"/>
              </a:solidFill>
            </a:endParaRP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035" y="4048537"/>
            <a:ext cx="2954052" cy="184628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984905" y="3692910"/>
            <a:ext cx="813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RAM</a:t>
            </a:r>
            <a:endParaRPr lang="ru-RU" sz="2400" b="1" dirty="0"/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25547"/>
              </p:ext>
            </p:extLst>
          </p:nvPr>
        </p:nvGraphicFramePr>
        <p:xfrm>
          <a:off x="4217000" y="4971678"/>
          <a:ext cx="474412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4412"/>
                <a:gridCol w="474412"/>
                <a:gridCol w="474412"/>
                <a:gridCol w="474412"/>
                <a:gridCol w="474412"/>
                <a:gridCol w="474412"/>
                <a:gridCol w="474412"/>
                <a:gridCol w="474412"/>
                <a:gridCol w="474412"/>
                <a:gridCol w="474412"/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35332" y="55509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0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4800297" y="55509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mtClean="0"/>
              <a:t>1</a:t>
            </a:r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265263" y="55509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2</a:t>
            </a:r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8570152" y="55509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9</a:t>
            </a:r>
            <a:endParaRPr lang="ru-RU" dirty="0"/>
          </a:p>
        </p:txBody>
      </p:sp>
      <p:sp>
        <p:nvSpPr>
          <p:cNvPr id="14" name="TextBox 13"/>
          <p:cNvSpPr txBox="1"/>
          <p:nvPr/>
        </p:nvSpPr>
        <p:spPr>
          <a:xfrm>
            <a:off x="6195195" y="55509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667322" y="55509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5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39449" y="55509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611576" y="55509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7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090864" y="55509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8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715907" y="55509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8691" y="6228677"/>
            <a:ext cx="1088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0</a:t>
            </a:r>
            <a:r>
              <a:rPr lang="en-US" dirty="0" smtClean="0"/>
              <a:t>xFFAA4F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186374" y="1638805"/>
            <a:ext cx="1380575" cy="6777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3</a:t>
            </a:r>
            <a:r>
              <a:rPr lang="en-US" dirty="0" smtClean="0"/>
              <a:t>6.6</a:t>
            </a:r>
            <a:endParaRPr lang="ru-RU" dirty="0"/>
          </a:p>
        </p:txBody>
      </p:sp>
      <p:sp>
        <p:nvSpPr>
          <p:cNvPr id="20" name="TextBox 19"/>
          <p:cNvSpPr txBox="1"/>
          <p:nvPr/>
        </p:nvSpPr>
        <p:spPr>
          <a:xfrm>
            <a:off x="4371201" y="2553505"/>
            <a:ext cx="138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Temperature</a:t>
            </a:r>
            <a:endParaRPr lang="ru-RU" dirty="0"/>
          </a:p>
        </p:txBody>
      </p:sp>
      <p:sp>
        <p:nvSpPr>
          <p:cNvPr id="22" name="Овал 21"/>
          <p:cNvSpPr/>
          <p:nvPr/>
        </p:nvSpPr>
        <p:spPr>
          <a:xfrm>
            <a:off x="6516479" y="1196343"/>
            <a:ext cx="1239785" cy="11201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42</a:t>
            </a:r>
            <a:endParaRPr lang="ru-RU" dirty="0"/>
          </a:p>
        </p:txBody>
      </p:sp>
      <p:sp>
        <p:nvSpPr>
          <p:cNvPr id="23" name="TextBox 22"/>
          <p:cNvSpPr txBox="1"/>
          <p:nvPr/>
        </p:nvSpPr>
        <p:spPr>
          <a:xfrm>
            <a:off x="7247122" y="2572716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Health</a:t>
            </a:r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2000990" y="1801853"/>
            <a:ext cx="659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C++</a:t>
            </a:r>
            <a:endParaRPr lang="ru-RU" sz="2400" b="1" dirty="0"/>
          </a:p>
        </p:txBody>
      </p:sp>
      <p:sp>
        <p:nvSpPr>
          <p:cNvPr id="25" name="Ромб 24"/>
          <p:cNvSpPr/>
          <p:nvPr/>
        </p:nvSpPr>
        <p:spPr>
          <a:xfrm>
            <a:off x="5934582" y="2942048"/>
            <a:ext cx="1095097" cy="896546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‘a’</a:t>
            </a:r>
            <a:endParaRPr lang="ru-RU" dirty="0"/>
          </a:p>
        </p:txBody>
      </p:sp>
      <p:sp>
        <p:nvSpPr>
          <p:cNvPr id="26" name="TextBox 25"/>
          <p:cNvSpPr txBox="1"/>
          <p:nvPr/>
        </p:nvSpPr>
        <p:spPr>
          <a:xfrm>
            <a:off x="6766045" y="3890466"/>
            <a:ext cx="740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Letter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781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441524" y="1098106"/>
            <a:ext cx="6777318" cy="4661787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96000" rtlCol="0" anchor="ctr"/>
          <a:lstStyle/>
          <a:p>
            <a:r>
              <a:rPr lang="ru-RU" sz="2400" b="1" dirty="0">
                <a:solidFill>
                  <a:srgbClr val="666666"/>
                </a:solidFill>
                <a:latin typeface="Raleway" charset="0"/>
              </a:rPr>
              <a:t>Переменная</a:t>
            </a:r>
            <a:r>
              <a:rPr lang="ru-RU" sz="2400" dirty="0">
                <a:solidFill>
                  <a:srgbClr val="666666"/>
                </a:solidFill>
                <a:latin typeface="Raleway" charset="0"/>
              </a:rPr>
              <a:t> – </a:t>
            </a:r>
            <a:r>
              <a:rPr lang="ru-RU" sz="2400" dirty="0" smtClean="0">
                <a:solidFill>
                  <a:srgbClr val="666666"/>
                </a:solidFill>
                <a:latin typeface="Raleway" charset="0"/>
              </a:rPr>
              <a:t>именованная изменяемая </a:t>
            </a:r>
            <a:r>
              <a:rPr lang="ru-RU" sz="2400" dirty="0">
                <a:solidFill>
                  <a:srgbClr val="666666"/>
                </a:solidFill>
                <a:latin typeface="Raleway" charset="0"/>
              </a:rPr>
              <a:t>область оперативной </a:t>
            </a:r>
            <a:r>
              <a:rPr lang="ru-RU" sz="2400" dirty="0" smtClean="0">
                <a:solidFill>
                  <a:srgbClr val="666666"/>
                </a:solidFill>
                <a:latin typeface="Raleway" charset="0"/>
              </a:rPr>
              <a:t>памяти. </a:t>
            </a:r>
            <a:r>
              <a:rPr lang="ru-RU" sz="2400" dirty="0">
                <a:solidFill>
                  <a:srgbClr val="666666"/>
                </a:solidFill>
                <a:latin typeface="Raleway" charset="0"/>
              </a:rPr>
              <a:t>Переменная может принимать разные значения в зависимости от типа данных.</a:t>
            </a:r>
            <a:endParaRPr lang="ru-RU" sz="2400" dirty="0">
              <a:solidFill>
                <a:srgbClr val="385185"/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312433" y="1098105"/>
            <a:ext cx="129091" cy="4661787"/>
          </a:xfrm>
          <a:prstGeom prst="rect">
            <a:avLst/>
          </a:prstGeom>
          <a:solidFill>
            <a:srgbClr val="E868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47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8499" y="133351"/>
            <a:ext cx="5191237" cy="779462"/>
          </a:xfrm>
          <a:solidFill>
            <a:schemeClr val="bg1"/>
          </a:solidFill>
        </p:spPr>
        <p:txBody>
          <a:bodyPr/>
          <a:lstStyle/>
          <a:p>
            <a:r>
              <a:rPr lang="ru-RU" dirty="0" smtClean="0">
                <a:solidFill>
                  <a:srgbClr val="E86834"/>
                </a:solidFill>
              </a:rPr>
              <a:t>Оценка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8499" y="1074178"/>
            <a:ext cx="7886700" cy="4351338"/>
          </a:xfrm>
        </p:spPr>
        <p:txBody>
          <a:bodyPr/>
          <a:lstStyle/>
          <a:p>
            <a:pPr lvl="1"/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10 бальная система</a:t>
            </a:r>
          </a:p>
          <a:p>
            <a:pPr lvl="1"/>
            <a:endParaRPr lang="en-US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Зачет 1: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40%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ДЗ + 30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%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ТЕОРИЯ + 30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%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ПРАКТИКА</a:t>
            </a:r>
          </a:p>
          <a:p>
            <a:pPr lvl="1"/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Зачет 2: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40%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ДЗ + 30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%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ТЕОРИЯ + 30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% </a:t>
            </a:r>
            <a:r>
              <a:rPr lang="ru-RU" dirty="0">
                <a:solidFill>
                  <a:schemeClr val="bg2">
                    <a:lumMod val="25000"/>
                  </a:schemeClr>
                </a:solidFill>
              </a:rPr>
              <a:t>ПРАКТИКА</a:t>
            </a:r>
          </a:p>
          <a:p>
            <a:pPr lvl="1"/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Итог: 40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%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ЗАЧЕТ 1   + 60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% 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ЗАЧЕТ 2</a:t>
            </a:r>
          </a:p>
          <a:p>
            <a:pPr lvl="1"/>
            <a:endParaRPr lang="ru-RU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Продолжение курса: ИТОГ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&gt;= 7</a:t>
            </a:r>
          </a:p>
          <a:p>
            <a:pPr lvl="1"/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 lvl="1"/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ДЗ </a:t>
            </a:r>
            <a:r>
              <a:rPr lang="mr-IN" dirty="0" smtClean="0">
                <a:solidFill>
                  <a:schemeClr val="bg2">
                    <a:lumMod val="25000"/>
                  </a:schemeClr>
                </a:solidFill>
              </a:rPr>
              <a:t>–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 это </a:t>
            </a:r>
            <a:r>
              <a:rPr lang="ru-RU" b="1" dirty="0" smtClean="0">
                <a:solidFill>
                  <a:schemeClr val="bg2">
                    <a:lumMod val="25000"/>
                  </a:schemeClr>
                </a:solidFill>
              </a:rPr>
              <a:t>ОЧЕНЬ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 важно!</a:t>
            </a:r>
          </a:p>
          <a:p>
            <a:pPr lvl="1"/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Задачи со звездочкой могут случайно привести к автомату.</a:t>
            </a:r>
          </a:p>
          <a:p>
            <a:pPr lvl="1"/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4131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20898" y="3586556"/>
            <a:ext cx="5191237" cy="779462"/>
          </a:xfrm>
          <a:solidFill>
            <a:schemeClr val="bg1"/>
          </a:solidFill>
        </p:spPr>
        <p:txBody>
          <a:bodyPr/>
          <a:lstStyle/>
          <a:p>
            <a:r>
              <a:rPr lang="ru-RU" dirty="0" smtClean="0">
                <a:solidFill>
                  <a:srgbClr val="E86834"/>
                </a:solidFill>
              </a:rPr>
              <a:t>Софт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68499" y="1074178"/>
            <a:ext cx="7886700" cy="2357511"/>
          </a:xfrm>
        </p:spPr>
        <p:txBody>
          <a:bodyPr/>
          <a:lstStyle/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Конспекты лекций: </a:t>
            </a:r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</a:rPr>
              <a:t>blog.roctbb.ru</a:t>
            </a:r>
            <a:endParaRPr lang="en-US" b="1" dirty="0" smtClean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Учебник: Стивен </a:t>
            </a:r>
            <a:r>
              <a:rPr lang="ru-RU" dirty="0" err="1" smtClean="0">
                <a:solidFill>
                  <a:schemeClr val="bg2">
                    <a:lumMod val="25000"/>
                  </a:schemeClr>
                </a:solidFill>
              </a:rPr>
              <a:t>Прата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, «</a:t>
            </a:r>
            <a:r>
              <a:rPr lang="ru-RU" b="1" dirty="0" smtClean="0">
                <a:solidFill>
                  <a:schemeClr val="bg2">
                    <a:lumMod val="25000"/>
                  </a:schemeClr>
                </a:solidFill>
              </a:rPr>
              <a:t>Язык </a:t>
            </a:r>
            <a:r>
              <a:rPr lang="ru-RU" b="1" dirty="0">
                <a:solidFill>
                  <a:schemeClr val="bg2">
                    <a:lumMod val="25000"/>
                  </a:schemeClr>
                </a:solidFill>
              </a:rPr>
              <a:t>программирования </a:t>
            </a:r>
            <a:r>
              <a:rPr lang="ru-RU" b="1" dirty="0" err="1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ru-RU" b="1" dirty="0">
                <a:solidFill>
                  <a:schemeClr val="bg2">
                    <a:lumMod val="25000"/>
                  </a:schemeClr>
                </a:solidFill>
              </a:rPr>
              <a:t>++. Лекции и </a:t>
            </a:r>
            <a:r>
              <a:rPr lang="ru-RU" b="1" dirty="0" smtClean="0">
                <a:solidFill>
                  <a:schemeClr val="bg2">
                    <a:lumMod val="25000"/>
                  </a:schemeClr>
                </a:solidFill>
              </a:rPr>
              <a:t>упражнения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»</a:t>
            </a:r>
          </a:p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Успеваемость: </a:t>
            </a:r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</a:rPr>
              <a:t>Anytask.org</a:t>
            </a:r>
            <a:endParaRPr lang="ru-RU" dirty="0" smtClean="0"/>
          </a:p>
          <a:p>
            <a:pPr lvl="1"/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Заголовок 1"/>
          <p:cNvSpPr txBox="1">
            <a:spLocks/>
          </p:cNvSpPr>
          <p:nvPr/>
        </p:nvSpPr>
        <p:spPr>
          <a:xfrm>
            <a:off x="920899" y="285751"/>
            <a:ext cx="5191237" cy="77946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>
                <a:solidFill>
                  <a:srgbClr val="E86834"/>
                </a:solidFill>
              </a:rPr>
              <a:t>Материалы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768499" y="4366018"/>
            <a:ext cx="7886700" cy="2183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Microsoft Visual Studio Community (</a:t>
            </a: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с пакетом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C++)</a:t>
            </a:r>
          </a:p>
          <a:p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Xcode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Code::Blocks (+</a:t>
            </a:r>
            <a:r>
              <a:rPr lang="en-US" sz="2000" dirty="0" err="1" smtClean="0">
                <a:solidFill>
                  <a:schemeClr val="bg2">
                    <a:lumMod val="25000"/>
                  </a:schemeClr>
                </a:solidFill>
              </a:rPr>
              <a:t>MinGW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!)</a:t>
            </a:r>
          </a:p>
          <a:p>
            <a:r>
              <a:rPr lang="en-US" sz="2000" dirty="0" err="1" smtClean="0">
                <a:solidFill>
                  <a:schemeClr val="bg2">
                    <a:lumMod val="25000"/>
                  </a:schemeClr>
                </a:solidFill>
              </a:rPr>
              <a:t>JetBrains</a:t>
            </a:r>
            <a:r>
              <a:rPr lang="en-US" sz="20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bg2">
                    <a:lumMod val="25000"/>
                  </a:schemeClr>
                </a:solidFill>
              </a:rPr>
              <a:t>Clion</a:t>
            </a:r>
            <a:endParaRPr lang="en-US" sz="2000" dirty="0" smtClean="0">
              <a:solidFill>
                <a:schemeClr val="bg2">
                  <a:lumMod val="25000"/>
                </a:schemeClr>
              </a:solidFill>
            </a:endParaRPr>
          </a:p>
          <a:p>
            <a:endParaRPr lang="ru-RU" dirty="0" smtClean="0"/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2954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2220697" y="2766218"/>
            <a:ext cx="4702605" cy="1325563"/>
          </a:xfrm>
        </p:spPr>
        <p:txBody>
          <a:bodyPr>
            <a:noAutofit/>
          </a:bodyPr>
          <a:lstStyle/>
          <a:p>
            <a:r>
              <a:rPr lang="ru-RU" sz="9600" dirty="0" smtClean="0">
                <a:solidFill>
                  <a:schemeClr val="bg1"/>
                </a:solidFill>
              </a:rPr>
              <a:t>Вперед!</a:t>
            </a:r>
            <a:endParaRPr lang="ru-RU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63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637" y="340808"/>
            <a:ext cx="6176384" cy="617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73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637" y="340808"/>
            <a:ext cx="6176384" cy="6176384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255" y="739307"/>
            <a:ext cx="1736434" cy="868217"/>
          </a:xfrm>
          <a:prstGeom prst="rect">
            <a:avLst/>
          </a:prstGeom>
        </p:spPr>
      </p:pic>
      <p:cxnSp>
        <p:nvCxnSpPr>
          <p:cNvPr id="7" name="Прямая соединительная линия 6"/>
          <p:cNvCxnSpPr/>
          <p:nvPr/>
        </p:nvCxnSpPr>
        <p:spPr>
          <a:xfrm flipH="1">
            <a:off x="4055633" y="430306"/>
            <a:ext cx="10758" cy="59489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>
            <a:off x="5325035" y="430306"/>
            <a:ext cx="25399" cy="59704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/>
          <p:cNvCxnSpPr/>
          <p:nvPr/>
        </p:nvCxnSpPr>
        <p:spPr>
          <a:xfrm>
            <a:off x="6404682" y="430306"/>
            <a:ext cx="25399" cy="59704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/>
          <p:cNvCxnSpPr/>
          <p:nvPr/>
        </p:nvCxnSpPr>
        <p:spPr>
          <a:xfrm flipH="1" flipV="1">
            <a:off x="1760294" y="5260492"/>
            <a:ext cx="5909908" cy="107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 flipH="1" flipV="1">
            <a:off x="1723875" y="4120183"/>
            <a:ext cx="5909908" cy="107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/>
          <p:cNvCxnSpPr/>
          <p:nvPr/>
        </p:nvCxnSpPr>
        <p:spPr>
          <a:xfrm flipH="1" flipV="1">
            <a:off x="1760294" y="2874240"/>
            <a:ext cx="5909908" cy="107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 flipH="1" flipV="1">
            <a:off x="1723875" y="1733931"/>
            <a:ext cx="5909908" cy="107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/>
          <p:nvPr/>
        </p:nvCxnSpPr>
        <p:spPr>
          <a:xfrm flipH="1">
            <a:off x="2851931" y="430305"/>
            <a:ext cx="10758" cy="59489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2180" y="4736160"/>
            <a:ext cx="1599083" cy="159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77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2" name="Группа 21"/>
          <p:cNvGrpSpPr/>
          <p:nvPr/>
        </p:nvGrpSpPr>
        <p:grpSpPr>
          <a:xfrm>
            <a:off x="1002026" y="1333948"/>
            <a:ext cx="3828158" cy="4084245"/>
            <a:chOff x="1572180" y="340808"/>
            <a:chExt cx="6194841" cy="6176384"/>
          </a:xfrm>
        </p:grpSpPr>
        <p:pic>
          <p:nvPicPr>
            <p:cNvPr id="8" name="Изображение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90637" y="340808"/>
              <a:ext cx="6176384" cy="6176384"/>
            </a:xfrm>
            <a:prstGeom prst="rect">
              <a:avLst/>
            </a:prstGeom>
          </p:spPr>
        </p:pic>
        <p:pic>
          <p:nvPicPr>
            <p:cNvPr id="5" name="Изображение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87255" y="739307"/>
              <a:ext cx="1736434" cy="868217"/>
            </a:xfrm>
            <a:prstGeom prst="rect">
              <a:avLst/>
            </a:prstGeom>
          </p:spPr>
        </p:pic>
        <p:cxnSp>
          <p:nvCxnSpPr>
            <p:cNvPr id="7" name="Прямая соединительная линия 6"/>
            <p:cNvCxnSpPr/>
            <p:nvPr/>
          </p:nvCxnSpPr>
          <p:spPr>
            <a:xfrm flipH="1">
              <a:off x="4055633" y="430306"/>
              <a:ext cx="10758" cy="59489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325035" y="430306"/>
              <a:ext cx="25399" cy="597049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единительная линия 12"/>
            <p:cNvCxnSpPr/>
            <p:nvPr/>
          </p:nvCxnSpPr>
          <p:spPr>
            <a:xfrm>
              <a:off x="6404682" y="430306"/>
              <a:ext cx="25399" cy="597049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flipH="1" flipV="1">
              <a:off x="1760294" y="5260492"/>
              <a:ext cx="5909908" cy="107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/>
            <p:cNvCxnSpPr/>
            <p:nvPr/>
          </p:nvCxnSpPr>
          <p:spPr>
            <a:xfrm flipH="1" flipV="1">
              <a:off x="1723875" y="4120183"/>
              <a:ext cx="5909908" cy="107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 flipH="1" flipV="1">
              <a:off x="1760294" y="2874240"/>
              <a:ext cx="5909908" cy="107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/>
            <p:cNvCxnSpPr/>
            <p:nvPr/>
          </p:nvCxnSpPr>
          <p:spPr>
            <a:xfrm flipH="1" flipV="1">
              <a:off x="1723875" y="1733931"/>
              <a:ext cx="5909908" cy="107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/>
            <p:cNvCxnSpPr/>
            <p:nvPr/>
          </p:nvCxnSpPr>
          <p:spPr>
            <a:xfrm flipH="1">
              <a:off x="2851931" y="430305"/>
              <a:ext cx="10758" cy="59489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" name="Изображение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72180" y="4736160"/>
              <a:ext cx="1599083" cy="1599083"/>
            </a:xfrm>
            <a:prstGeom prst="rect">
              <a:avLst/>
            </a:prstGeom>
          </p:spPr>
        </p:pic>
      </p:grpSp>
      <p:sp>
        <p:nvSpPr>
          <p:cNvPr id="23" name="Заголовок 1"/>
          <p:cNvSpPr>
            <a:spLocks noGrp="1"/>
          </p:cNvSpPr>
          <p:nvPr>
            <p:ph type="title"/>
          </p:nvPr>
        </p:nvSpPr>
        <p:spPr>
          <a:xfrm>
            <a:off x="5607975" y="944217"/>
            <a:ext cx="2729201" cy="779462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ru-RU" smtClean="0">
                <a:solidFill>
                  <a:srgbClr val="E86834"/>
                </a:solidFill>
              </a:rPr>
              <a:t>Интерфейс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24" name="Объект 2"/>
          <p:cNvSpPr>
            <a:spLocks noGrp="1"/>
          </p:cNvSpPr>
          <p:nvPr>
            <p:ph idx="1"/>
          </p:nvPr>
        </p:nvSpPr>
        <p:spPr>
          <a:xfrm>
            <a:off x="5700386" y="2171587"/>
            <a:ext cx="2636789" cy="2680112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Вправо</a:t>
            </a:r>
          </a:p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Влево</a:t>
            </a:r>
          </a:p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Вверх</a:t>
            </a:r>
          </a:p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Вниз</a:t>
            </a:r>
          </a:p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Кушать</a:t>
            </a:r>
            <a:endParaRPr lang="ru-RU" dirty="0" smtClean="0"/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6219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628650" cy="6858000"/>
          </a:xfrm>
          <a:prstGeom prst="rect">
            <a:avLst/>
          </a:prstGeom>
          <a:solidFill>
            <a:srgbClr val="3851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2" name="Группа 21"/>
          <p:cNvGrpSpPr/>
          <p:nvPr/>
        </p:nvGrpSpPr>
        <p:grpSpPr>
          <a:xfrm>
            <a:off x="1023541" y="1386877"/>
            <a:ext cx="3828158" cy="4084245"/>
            <a:chOff x="1572180" y="340808"/>
            <a:chExt cx="6194841" cy="6176384"/>
          </a:xfrm>
        </p:grpSpPr>
        <p:pic>
          <p:nvPicPr>
            <p:cNvPr id="8" name="Изображение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90637" y="340808"/>
              <a:ext cx="6176384" cy="6176384"/>
            </a:xfrm>
            <a:prstGeom prst="rect">
              <a:avLst/>
            </a:prstGeom>
          </p:spPr>
        </p:pic>
        <p:pic>
          <p:nvPicPr>
            <p:cNvPr id="5" name="Изображение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87255" y="739307"/>
              <a:ext cx="1736434" cy="868217"/>
            </a:xfrm>
            <a:prstGeom prst="rect">
              <a:avLst/>
            </a:prstGeom>
          </p:spPr>
        </p:pic>
        <p:cxnSp>
          <p:nvCxnSpPr>
            <p:cNvPr id="7" name="Прямая соединительная линия 6"/>
            <p:cNvCxnSpPr/>
            <p:nvPr/>
          </p:nvCxnSpPr>
          <p:spPr>
            <a:xfrm flipH="1">
              <a:off x="4055633" y="430306"/>
              <a:ext cx="10758" cy="59489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325035" y="430306"/>
              <a:ext cx="25399" cy="597049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единительная линия 12"/>
            <p:cNvCxnSpPr/>
            <p:nvPr/>
          </p:nvCxnSpPr>
          <p:spPr>
            <a:xfrm>
              <a:off x="6404682" y="430306"/>
              <a:ext cx="25399" cy="597049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/>
            <p:cNvCxnSpPr/>
            <p:nvPr/>
          </p:nvCxnSpPr>
          <p:spPr>
            <a:xfrm flipH="1" flipV="1">
              <a:off x="1760294" y="5260492"/>
              <a:ext cx="5909908" cy="107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/>
            <p:cNvCxnSpPr/>
            <p:nvPr/>
          </p:nvCxnSpPr>
          <p:spPr>
            <a:xfrm flipH="1" flipV="1">
              <a:off x="1723875" y="4120183"/>
              <a:ext cx="5909908" cy="107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/>
            <p:cNvCxnSpPr/>
            <p:nvPr/>
          </p:nvCxnSpPr>
          <p:spPr>
            <a:xfrm flipH="1" flipV="1">
              <a:off x="1760294" y="2874240"/>
              <a:ext cx="5909908" cy="107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/>
            <p:cNvCxnSpPr/>
            <p:nvPr/>
          </p:nvCxnSpPr>
          <p:spPr>
            <a:xfrm flipH="1" flipV="1">
              <a:off x="1723875" y="1733931"/>
              <a:ext cx="5909908" cy="107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/>
            <p:cNvCxnSpPr/>
            <p:nvPr/>
          </p:nvCxnSpPr>
          <p:spPr>
            <a:xfrm flipH="1">
              <a:off x="2851931" y="430305"/>
              <a:ext cx="10758" cy="59489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" name="Изображение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72180" y="4736160"/>
              <a:ext cx="1599083" cy="1599083"/>
            </a:xfrm>
            <a:prstGeom prst="rect">
              <a:avLst/>
            </a:prstGeom>
          </p:spPr>
        </p:pic>
      </p:grpSp>
      <p:sp>
        <p:nvSpPr>
          <p:cNvPr id="23" name="Заголовок 1"/>
          <p:cNvSpPr>
            <a:spLocks noGrp="1"/>
          </p:cNvSpPr>
          <p:nvPr>
            <p:ph type="title"/>
          </p:nvPr>
        </p:nvSpPr>
        <p:spPr>
          <a:xfrm>
            <a:off x="5607975" y="944217"/>
            <a:ext cx="2729201" cy="779462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ru-RU" dirty="0" smtClean="0">
                <a:solidFill>
                  <a:srgbClr val="E86834"/>
                </a:solidFill>
              </a:rPr>
              <a:t>Алгоритм</a:t>
            </a:r>
            <a:endParaRPr lang="ru-RU" dirty="0">
              <a:solidFill>
                <a:srgbClr val="E86834"/>
              </a:solidFill>
            </a:endParaRPr>
          </a:p>
        </p:txBody>
      </p:sp>
      <p:sp>
        <p:nvSpPr>
          <p:cNvPr id="24" name="Объект 2"/>
          <p:cNvSpPr>
            <a:spLocks noGrp="1"/>
          </p:cNvSpPr>
          <p:nvPr>
            <p:ph idx="1"/>
          </p:nvPr>
        </p:nvSpPr>
        <p:spPr>
          <a:xfrm>
            <a:off x="5666053" y="2088943"/>
            <a:ext cx="2636789" cy="2680112"/>
          </a:xfrm>
        </p:spPr>
        <p:txBody>
          <a:bodyPr>
            <a:normAutofit fontScale="92500" lnSpcReduction="10000"/>
          </a:bodyPr>
          <a:lstStyle/>
          <a:p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Вправо, вправо, вправо, вправо, вверх,</a:t>
            </a:r>
            <a:br>
              <a:rPr lang="ru-RU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ru-RU" dirty="0" smtClean="0">
                <a:solidFill>
                  <a:schemeClr val="bg2">
                    <a:lumMod val="25000"/>
                  </a:schemeClr>
                </a:solidFill>
              </a:rPr>
              <a:t>влево, вверх, вправо, вверх, вверх</a:t>
            </a:r>
            <a:r>
              <a:rPr lang="ru-RU" smtClean="0">
                <a:solidFill>
                  <a:schemeClr val="bg2">
                    <a:lumMod val="25000"/>
                  </a:schemeClr>
                </a:solidFill>
              </a:rPr>
              <a:t>, влево, влево, кушать.</a:t>
            </a:r>
            <a:endParaRPr lang="ru-RU" dirty="0" smtClean="0"/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7459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1462</TotalTime>
  <Words>444</Words>
  <Application>Microsoft Macintosh PowerPoint</Application>
  <PresentationFormat>Экран (4:3)</PresentationFormat>
  <Paragraphs>143</Paragraphs>
  <Slides>26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34" baseType="lpstr">
      <vt:lpstr>American Typewriter</vt:lpstr>
      <vt:lpstr>Calibri</vt:lpstr>
      <vt:lpstr>Calibri Light</vt:lpstr>
      <vt:lpstr>Consolas</vt:lpstr>
      <vt:lpstr>Mangal</vt:lpstr>
      <vt:lpstr>Raleway</vt:lpstr>
      <vt:lpstr>Arial</vt:lpstr>
      <vt:lpstr>Тема Office</vt:lpstr>
      <vt:lpstr>Лекция 1: Алгоритмы</vt:lpstr>
      <vt:lpstr>План курса</vt:lpstr>
      <vt:lpstr>Оценка</vt:lpstr>
      <vt:lpstr>Софт</vt:lpstr>
      <vt:lpstr>Вперед!</vt:lpstr>
      <vt:lpstr>Презентация PowerPoint</vt:lpstr>
      <vt:lpstr>Презентация PowerPoint</vt:lpstr>
      <vt:lpstr>Интерфейс</vt:lpstr>
      <vt:lpstr>Алгоритм</vt:lpstr>
      <vt:lpstr>Презентация PowerPoint</vt:lpstr>
      <vt:lpstr>Блок-схемой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За работу!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Microsoft Office</dc:creator>
  <cp:lastModifiedBy>roct bb</cp:lastModifiedBy>
  <cp:revision>25</cp:revision>
  <dcterms:created xsi:type="dcterms:W3CDTF">2016-08-31T11:17:24Z</dcterms:created>
  <dcterms:modified xsi:type="dcterms:W3CDTF">2017-02-11T18:43:29Z</dcterms:modified>
</cp:coreProperties>
</file>

<file path=docProps/thumbnail.jpeg>
</file>